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1293" r:id="rId6"/>
    <p:sldId id="1672" r:id="rId7"/>
    <p:sldId id="1658" r:id="rId8"/>
    <p:sldId id="1676" r:id="rId9"/>
    <p:sldId id="1685" r:id="rId10"/>
    <p:sldId id="1684" r:id="rId11"/>
    <p:sldId id="1678" r:id="rId12"/>
    <p:sldId id="1679" r:id="rId13"/>
    <p:sldId id="1680" r:id="rId14"/>
    <p:sldId id="1683" r:id="rId15"/>
    <p:sldId id="1673" r:id="rId16"/>
    <p:sldId id="1681" r:id="rId17"/>
    <p:sldId id="1682" r:id="rId18"/>
    <p:sldId id="1686" r:id="rId19"/>
    <p:sldId id="1674" r:id="rId20"/>
    <p:sldId id="1687" r:id="rId21"/>
    <p:sldId id="1689" r:id="rId22"/>
    <p:sldId id="1663" r:id="rId23"/>
  </p:sldIdLst>
  <p:sldSz cx="12192000" cy="6858000"/>
  <p:notesSz cx="6858000" cy="9144000"/>
  <p:defaultTextStyle>
    <a:defPPr>
      <a:defRPr lang="en-US"/>
    </a:defPPr>
    <a:lvl1pPr algn="l" defTabSz="913607" rtl="0" fontAlgn="base">
      <a:spcBef>
        <a:spcPct val="0"/>
      </a:spcBef>
      <a:spcAft>
        <a:spcPct val="0"/>
      </a:spcAft>
      <a:defRPr sz="1800" kern="1200">
        <a:solidFill>
          <a:schemeClr val="tx1"/>
        </a:solidFill>
        <a:latin typeface="Lato Light" charset="0"/>
        <a:ea typeface="ＭＳ Ｐゴシック" charset="-128"/>
        <a:cs typeface="+mn-cs"/>
      </a:defRPr>
    </a:lvl1pPr>
    <a:lvl2pPr marL="456407" indent="-227807" algn="l" defTabSz="913607" rtl="0" fontAlgn="base">
      <a:spcBef>
        <a:spcPct val="0"/>
      </a:spcBef>
      <a:spcAft>
        <a:spcPct val="0"/>
      </a:spcAft>
      <a:defRPr sz="1800" kern="1200">
        <a:solidFill>
          <a:schemeClr val="tx1"/>
        </a:solidFill>
        <a:latin typeface="Lato Light" charset="0"/>
        <a:ea typeface="ＭＳ Ｐゴシック" charset="-128"/>
        <a:cs typeface="+mn-cs"/>
      </a:defRPr>
    </a:lvl2pPr>
    <a:lvl3pPr marL="913607" indent="-456407" algn="l" defTabSz="913607" rtl="0" fontAlgn="base">
      <a:spcBef>
        <a:spcPct val="0"/>
      </a:spcBef>
      <a:spcAft>
        <a:spcPct val="0"/>
      </a:spcAft>
      <a:defRPr sz="1800" kern="1200">
        <a:solidFill>
          <a:schemeClr val="tx1"/>
        </a:solidFill>
        <a:latin typeface="Lato Light" charset="0"/>
        <a:ea typeface="ＭＳ Ｐゴシック" charset="-128"/>
        <a:cs typeface="+mn-cs"/>
      </a:defRPr>
    </a:lvl3pPr>
    <a:lvl4pPr marL="1370807" indent="-685007" algn="l" defTabSz="913607" rtl="0" fontAlgn="base">
      <a:spcBef>
        <a:spcPct val="0"/>
      </a:spcBef>
      <a:spcAft>
        <a:spcPct val="0"/>
      </a:spcAft>
      <a:defRPr sz="1800" kern="1200">
        <a:solidFill>
          <a:schemeClr val="tx1"/>
        </a:solidFill>
        <a:latin typeface="Lato Light" charset="0"/>
        <a:ea typeface="ＭＳ Ｐゴシック" charset="-128"/>
        <a:cs typeface="+mn-cs"/>
      </a:defRPr>
    </a:lvl4pPr>
    <a:lvl5pPr marL="1828007" indent="-913607" algn="l" defTabSz="913607" rtl="0" fontAlgn="base">
      <a:spcBef>
        <a:spcPct val="0"/>
      </a:spcBef>
      <a:spcAft>
        <a:spcPct val="0"/>
      </a:spcAft>
      <a:defRPr sz="1800" kern="1200">
        <a:solidFill>
          <a:schemeClr val="tx1"/>
        </a:solidFill>
        <a:latin typeface="Lato Light" charset="0"/>
        <a:ea typeface="ＭＳ Ｐゴシック" charset="-128"/>
        <a:cs typeface="+mn-cs"/>
      </a:defRPr>
    </a:lvl5pPr>
    <a:lvl6pPr marL="1143000" algn="l" defTabSz="457200" rtl="0" eaLnBrk="1" latinLnBrk="0" hangingPunct="1">
      <a:defRPr sz="1800" kern="1200">
        <a:solidFill>
          <a:schemeClr val="tx1"/>
        </a:solidFill>
        <a:latin typeface="Lato Light" charset="0"/>
        <a:ea typeface="ＭＳ Ｐゴシック" charset="-128"/>
        <a:cs typeface="+mn-cs"/>
      </a:defRPr>
    </a:lvl6pPr>
    <a:lvl7pPr marL="1371600" algn="l" defTabSz="457200" rtl="0" eaLnBrk="1" latinLnBrk="0" hangingPunct="1">
      <a:defRPr sz="1800" kern="1200">
        <a:solidFill>
          <a:schemeClr val="tx1"/>
        </a:solidFill>
        <a:latin typeface="Lato Light" charset="0"/>
        <a:ea typeface="ＭＳ Ｐゴシック" charset="-128"/>
        <a:cs typeface="+mn-cs"/>
      </a:defRPr>
    </a:lvl7pPr>
    <a:lvl8pPr marL="1600200" algn="l" defTabSz="457200" rtl="0" eaLnBrk="1" latinLnBrk="0" hangingPunct="1">
      <a:defRPr sz="1800" kern="1200">
        <a:solidFill>
          <a:schemeClr val="tx1"/>
        </a:solidFill>
        <a:latin typeface="Lato Light" charset="0"/>
        <a:ea typeface="ＭＳ Ｐゴシック" charset="-128"/>
        <a:cs typeface="+mn-cs"/>
      </a:defRPr>
    </a:lvl8pPr>
    <a:lvl9pPr marL="1828800" algn="l" defTabSz="457200" rtl="0" eaLnBrk="1" latinLnBrk="0" hangingPunct="1">
      <a:defRPr sz="1800" kern="1200">
        <a:solidFill>
          <a:schemeClr val="tx1"/>
        </a:solidFill>
        <a:latin typeface="Lato Light" charset="0"/>
        <a:ea typeface="ＭＳ Ｐゴシック" charset="-128"/>
        <a:cs typeface="+mn-cs"/>
      </a:defRPr>
    </a:lvl9pPr>
  </p:defaultTextStyle>
  <p:extLst>
    <p:ext uri="{EFAFB233-063F-42B5-8137-9DF3F51BA10A}">
      <p15:sldGuideLst xmlns:p15="http://schemas.microsoft.com/office/powerpoint/2012/main" xmlns="">
        <p15:guide id="1" orient="horz" pos="4067" userDrawn="1">
          <p15:clr>
            <a:srgbClr val="A4A3A4"/>
          </p15:clr>
        </p15:guide>
        <p15:guide id="2" orient="horz" pos="254" userDrawn="1">
          <p15:clr>
            <a:srgbClr val="A4A3A4"/>
          </p15:clr>
        </p15:guide>
        <p15:guide id="3" pos="7129" userDrawn="1">
          <p15:clr>
            <a:srgbClr val="A4A3A4"/>
          </p15:clr>
        </p15:guide>
        <p15:guide id="4" pos="529" userDrawn="1">
          <p15:clr>
            <a:srgbClr val="A4A3A4"/>
          </p15:clr>
        </p15:guide>
        <p15:guide id="5" pos="5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9ADE"/>
    <a:srgbClr val="FF671B"/>
    <a:srgbClr val="276092"/>
    <a:srgbClr val="FF9B00"/>
    <a:srgbClr val="FF4218"/>
    <a:srgbClr val="00AAF0"/>
    <a:srgbClr val="19D3F0"/>
    <a:srgbClr val="0099D7"/>
    <a:srgbClr val="2750F0"/>
    <a:srgbClr val="328C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24"/>
    <p:restoredTop sz="94674"/>
  </p:normalViewPr>
  <p:slideViewPr>
    <p:cSldViewPr snapToGrid="0" snapToObjects="1">
      <p:cViewPr varScale="1">
        <p:scale>
          <a:sx n="64" d="100"/>
          <a:sy n="64" d="100"/>
        </p:scale>
        <p:origin x="-1008" y="-102"/>
      </p:cViewPr>
      <p:guideLst>
        <p:guide orient="horz" pos="4067"/>
        <p:guide orient="horz" pos="254"/>
        <p:guide pos="7129"/>
        <p:guide pos="529"/>
        <p:guide pos="550"/>
      </p:guideLst>
    </p:cSldViewPr>
  </p:slideViewPr>
  <p:notesTextViewPr>
    <p:cViewPr>
      <p:scale>
        <a:sx n="100" d="100"/>
        <a:sy n="100" d="100"/>
      </p:scale>
      <p:origin x="0" y="0"/>
    </p:cViewPr>
  </p:notesTextViewPr>
  <p:sorterViewPr>
    <p:cViewPr>
      <p:scale>
        <a:sx n="20" d="100"/>
        <a:sy n="2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8DD7AE-A0E5-F349-8663-FB0464656A5A}" type="datetimeFigureOut">
              <a:rPr lang="en-US" smtClean="0"/>
              <a:pPr/>
              <a:t>3/14/2020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387A74-E8EE-0F44-A122-6C0EFDC6DA23}" type="slidenum">
              <a:rPr lang="en-US" smtClean="0"/>
              <a:pPr/>
              <a:t>‹#›</a:t>
            </a:fld>
            <a:endParaRPr lang="en-US"/>
          </a:p>
        </p:txBody>
      </p:sp>
    </p:spTree>
    <p:extLst>
      <p:ext uri="{BB962C8B-B14F-4D97-AF65-F5344CB8AC3E}">
        <p14:creationId xmlns:p14="http://schemas.microsoft.com/office/powerpoint/2010/main" xmlns="" val="1412590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fontAlgn="auto">
              <a:spcBef>
                <a:spcPts val="0"/>
              </a:spcBef>
              <a:spcAft>
                <a:spcPts val="0"/>
              </a:spcAft>
              <a:defRPr sz="1200" dirty="0">
                <a:latin typeface="Calibri Ligh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Light" charset="0"/>
              </a:defRPr>
            </a:lvl1pPr>
          </a:lstStyle>
          <a:p>
            <a:fld id="{2DAC1DA2-2AC8-7346-9E9B-A439814CF93A}" type="datetimeFigureOut">
              <a:rPr lang="en-US" altLang="x-none"/>
              <a:pPr/>
              <a:t>3/14/2020</a:t>
            </a:fld>
            <a:endParaRPr lang="en-US" altLang="x-non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828434" fontAlgn="auto">
              <a:spcBef>
                <a:spcPts val="0"/>
              </a:spcBef>
              <a:spcAft>
                <a:spcPts val="0"/>
              </a:spcAft>
              <a:defRPr sz="1200" dirty="0">
                <a:latin typeface="Calibri Ligh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Light" charset="0"/>
              </a:defRPr>
            </a:lvl1pPr>
          </a:lstStyle>
          <a:p>
            <a:fld id="{DB485D0E-6511-AB44-B03E-8E3001D6D9DB}" type="slidenum">
              <a:rPr lang="en-US" altLang="x-none"/>
              <a:pPr/>
              <a:t>‹#›</a:t>
            </a:fld>
            <a:endParaRPr lang="en-US" altLang="x-none"/>
          </a:p>
        </p:txBody>
      </p:sp>
    </p:spTree>
    <p:extLst>
      <p:ext uri="{BB962C8B-B14F-4D97-AF65-F5344CB8AC3E}">
        <p14:creationId xmlns:p14="http://schemas.microsoft.com/office/powerpoint/2010/main" xmlns="" val="1592181958"/>
      </p:ext>
    </p:extLst>
  </p:cSld>
  <p:clrMap bg1="lt1" tx1="dk1" bg2="lt2" tx2="dk2" accent1="accent1" accent2="accent2" accent3="accent3" accent4="accent4" accent5="accent5" accent6="accent6" hlink="hlink" folHlink="folHlink"/>
  <p:notesStyle>
    <a:lvl1pPr algn="l" defTabSz="456407" rtl="0" fontAlgn="base">
      <a:spcBef>
        <a:spcPct val="30000"/>
      </a:spcBef>
      <a:spcAft>
        <a:spcPct val="0"/>
      </a:spcAft>
      <a:defRPr sz="1200" kern="1200">
        <a:solidFill>
          <a:schemeClr val="tx1"/>
        </a:solidFill>
        <a:latin typeface="Calibri Light"/>
        <a:ea typeface="ＭＳ Ｐゴシック" charset="-128"/>
        <a:cs typeface="+mn-cs"/>
      </a:defRPr>
    </a:lvl1pPr>
    <a:lvl2pPr marL="456407" algn="l" defTabSz="456407" rtl="0" fontAlgn="base">
      <a:spcBef>
        <a:spcPct val="30000"/>
      </a:spcBef>
      <a:spcAft>
        <a:spcPct val="0"/>
      </a:spcAft>
      <a:defRPr sz="1200" kern="1200">
        <a:solidFill>
          <a:schemeClr val="tx1"/>
        </a:solidFill>
        <a:latin typeface="Calibri Light"/>
        <a:ea typeface="ＭＳ Ｐゴシック" charset="-128"/>
        <a:cs typeface="+mn-cs"/>
      </a:defRPr>
    </a:lvl2pPr>
    <a:lvl3pPr marL="913607" algn="l" defTabSz="456407" rtl="0" fontAlgn="base">
      <a:spcBef>
        <a:spcPct val="30000"/>
      </a:spcBef>
      <a:spcAft>
        <a:spcPct val="0"/>
      </a:spcAft>
      <a:defRPr sz="1200" kern="1200">
        <a:solidFill>
          <a:schemeClr val="tx1"/>
        </a:solidFill>
        <a:latin typeface="Calibri Light"/>
        <a:ea typeface="ＭＳ Ｐゴシック" charset="-128"/>
        <a:cs typeface="+mn-cs"/>
      </a:defRPr>
    </a:lvl3pPr>
    <a:lvl4pPr marL="1370807" algn="l" defTabSz="456407" rtl="0" fontAlgn="base">
      <a:spcBef>
        <a:spcPct val="30000"/>
      </a:spcBef>
      <a:spcAft>
        <a:spcPct val="0"/>
      </a:spcAft>
      <a:defRPr sz="1200" kern="1200">
        <a:solidFill>
          <a:schemeClr val="tx1"/>
        </a:solidFill>
        <a:latin typeface="Calibri Light"/>
        <a:ea typeface="ＭＳ Ｐゴシック" charset="-128"/>
        <a:cs typeface="+mn-cs"/>
      </a:defRPr>
    </a:lvl4pPr>
    <a:lvl5pPr marL="1828007" algn="l" defTabSz="456407" rtl="0" fontAlgn="base">
      <a:spcBef>
        <a:spcPct val="30000"/>
      </a:spcBef>
      <a:spcAft>
        <a:spcPct val="0"/>
      </a:spcAft>
      <a:defRPr sz="1200" kern="1200">
        <a:solidFill>
          <a:schemeClr val="tx1"/>
        </a:solidFill>
        <a:latin typeface="Calibri Light"/>
        <a:ea typeface="ＭＳ Ｐゴシック" charset="-128"/>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latin typeface="Calibri Light" charset="0"/>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fld id="{F59715F7-E031-6647-99FE-74141C7A1CCF}" type="slidenum">
              <a:rPr lang="en-US" altLang="x-none" sz="1200">
                <a:latin typeface="Calibri Light" charset="0"/>
              </a:rPr>
              <a:pPr/>
              <a:t>1</a:t>
            </a:fld>
            <a:endParaRPr lang="en-US" altLang="x-none" sz="1200">
              <a:latin typeface="Calibri Light" charset="0"/>
            </a:endParaRPr>
          </a:p>
        </p:txBody>
      </p:sp>
    </p:spTree>
    <p:extLst>
      <p:ext uri="{BB962C8B-B14F-4D97-AF65-F5344CB8AC3E}">
        <p14:creationId xmlns:p14="http://schemas.microsoft.com/office/powerpoint/2010/main" xmlns="" val="844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485D0E-6511-AB44-B03E-8E3001D6D9DB}" type="slidenum">
              <a:rPr lang="en-US" altLang="x-none" smtClean="0"/>
              <a:pPr/>
              <a:t>18</a:t>
            </a:fld>
            <a:endParaRPr lang="en-US" altLang="x-none"/>
          </a:p>
        </p:txBody>
      </p:sp>
    </p:spTree>
    <p:extLst>
      <p:ext uri="{BB962C8B-B14F-4D97-AF65-F5344CB8AC3E}">
        <p14:creationId xmlns:p14="http://schemas.microsoft.com/office/powerpoint/2010/main" xmlns="" val="1883881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838419" y="611654"/>
            <a:ext cx="10515163" cy="858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3800" b="1">
                <a:solidFill>
                  <a:srgbClr val="00AAF0"/>
                </a:solidFill>
              </a:defRPr>
            </a:lvl1pPr>
          </a:lstStyle>
          <a:p>
            <a:pPr lvl="0"/>
            <a:r>
              <a:rPr lang="en-US" altLang="x-none" dirty="0"/>
              <a:t>CLICK TO EDIT MASTER TITLE STYLE</a:t>
            </a:r>
          </a:p>
        </p:txBody>
      </p:sp>
      <p:sp>
        <p:nvSpPr>
          <p:cNvPr id="6" name="Rectangle 5"/>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chemeClr val="bg1">
                    <a:lumMod val="65000"/>
                  </a:schemeClr>
                </a:solidFill>
                <a:latin typeface="+mn-lt"/>
                <a:sym typeface="Montserrat-Regular" charset="0"/>
              </a:rPr>
              <a:t>PAHO/WHO</a:t>
            </a:r>
          </a:p>
        </p:txBody>
      </p:sp>
      <p:sp>
        <p:nvSpPr>
          <p:cNvPr id="11" name="Content Placeholder 2"/>
          <p:cNvSpPr>
            <a:spLocks noGrp="1"/>
          </p:cNvSpPr>
          <p:nvPr>
            <p:ph idx="1"/>
          </p:nvPr>
        </p:nvSpPr>
        <p:spPr>
          <a:xfrm>
            <a:off x="838419" y="2064774"/>
            <a:ext cx="10515163" cy="40683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2"/>
          </p:nvPr>
        </p:nvSpPr>
        <p:spPr>
          <a:xfrm>
            <a:off x="838419" y="6356350"/>
            <a:ext cx="2743121" cy="365125"/>
          </a:xfrm>
          <a:prstGeom prst="rect">
            <a:avLst/>
          </a:prstGeom>
        </p:spPr>
        <p:txBody>
          <a:bodyPr vert="horz" lIns="182843" tIns="91422" rIns="182843" bIns="91422" rtlCol="0" anchor="ctr"/>
          <a:lstStyle>
            <a:lvl1pPr algn="l" defTabSz="914217" fontAlgn="auto">
              <a:spcBef>
                <a:spcPts val="0"/>
              </a:spcBef>
              <a:spcAft>
                <a:spcPts val="0"/>
              </a:spcAft>
              <a:defRPr sz="1200" dirty="0">
                <a:solidFill>
                  <a:schemeClr val="tx1">
                    <a:tint val="75000"/>
                  </a:schemeClr>
                </a:solidFill>
                <a:latin typeface="+mj-lt"/>
                <a:ea typeface="+mn-ea"/>
                <a:cs typeface="Roboto Regular"/>
              </a:defRPr>
            </a:lvl1pPr>
          </a:lstStyle>
          <a:p>
            <a:pPr>
              <a:defRPr/>
            </a:pPr>
            <a:endParaRPr lang="en-US"/>
          </a:p>
        </p:txBody>
      </p:sp>
      <p:sp>
        <p:nvSpPr>
          <p:cNvPr id="13" name="Footer Placeholder 4"/>
          <p:cNvSpPr>
            <a:spLocks noGrp="1"/>
          </p:cNvSpPr>
          <p:nvPr>
            <p:ph type="ftr" sz="quarter" idx="3"/>
          </p:nvPr>
        </p:nvSpPr>
        <p:spPr>
          <a:xfrm>
            <a:off x="4038859" y="6356350"/>
            <a:ext cx="4114284" cy="365125"/>
          </a:xfrm>
          <a:prstGeom prst="rect">
            <a:avLst/>
          </a:prstGeom>
        </p:spPr>
        <p:txBody>
          <a:bodyPr vert="horz" lIns="182843" tIns="91422" rIns="182843" bIns="91422" rtlCol="0" anchor="ctr"/>
          <a:lstStyle>
            <a:lvl1pPr algn="ctr" defTabSz="914217" fontAlgn="auto">
              <a:spcBef>
                <a:spcPts val="0"/>
              </a:spcBef>
              <a:spcAft>
                <a:spcPts val="0"/>
              </a:spcAft>
              <a:defRPr sz="1200" dirty="0">
                <a:solidFill>
                  <a:schemeClr val="tx1">
                    <a:tint val="75000"/>
                  </a:schemeClr>
                </a:solidFill>
                <a:latin typeface="+mj-lt"/>
                <a:ea typeface="+mn-ea"/>
                <a:cs typeface="Roboto Regular"/>
              </a:defRPr>
            </a:lvl1pPr>
          </a:lstStyle>
          <a:p>
            <a:pPr>
              <a:defRPr/>
            </a:pPr>
            <a:endParaRPr lang="en-US" dirty="0"/>
          </a:p>
        </p:txBody>
      </p:sp>
      <p:grpSp>
        <p:nvGrpSpPr>
          <p:cNvPr id="18" name="Group 17"/>
          <p:cNvGrpSpPr/>
          <p:nvPr userDrawn="1"/>
        </p:nvGrpSpPr>
        <p:grpSpPr>
          <a:xfrm>
            <a:off x="5897563" y="1470034"/>
            <a:ext cx="400050" cy="95250"/>
            <a:chOff x="1942594" y="2781300"/>
            <a:chExt cx="799891" cy="190500"/>
          </a:xfrm>
          <a:solidFill>
            <a:schemeClr val="bg1">
              <a:lumMod val="85000"/>
            </a:schemeClr>
          </a:solidFill>
        </p:grpSpPr>
        <p:sp>
          <p:nvSpPr>
            <p:cNvPr id="19"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0"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1"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pic>
        <p:nvPicPr>
          <p:cNvPr id="15" name="Picture 14"/>
          <p:cNvPicPr>
            <a:picLocks noChangeAspect="1"/>
          </p:cNvPicPr>
          <p:nvPr userDrawn="1"/>
        </p:nvPicPr>
        <p:blipFill>
          <a:blip r:embed="rId2"/>
          <a:stretch>
            <a:fillRect/>
          </a:stretch>
        </p:blipFill>
        <p:spPr>
          <a:xfrm>
            <a:off x="10155218" y="6407635"/>
            <a:ext cx="1621441" cy="262553"/>
          </a:xfrm>
          <a:prstGeom prst="rect">
            <a:avLst/>
          </a:prstGeom>
        </p:spPr>
      </p:pic>
    </p:spTree>
    <p:extLst>
      <p:ext uri="{BB962C8B-B14F-4D97-AF65-F5344CB8AC3E}">
        <p14:creationId xmlns:p14="http://schemas.microsoft.com/office/powerpoint/2010/main" xmlns="" val="18775088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Placeholder">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12192000" cy="6858000"/>
          </a:xfrm>
          <a:prstGeom prst="rect">
            <a:avLst/>
          </a:prstGeom>
          <a:pattFill prst="pct90">
            <a:fgClr>
              <a:schemeClr val="bg1">
                <a:lumMod val="85000"/>
              </a:schemeClr>
            </a:fgClr>
            <a:bgClr>
              <a:schemeClr val="bg1"/>
            </a:bgClr>
          </a:pattFill>
        </p:spPr>
        <p:txBody>
          <a:bodyPr rtlCol="0">
            <a:normAutofit/>
          </a:bodyPr>
          <a:lstStyle>
            <a:lvl1pPr marL="0" indent="0" algn="r">
              <a:buFontTx/>
              <a:buNone/>
              <a:defRPr sz="1600"/>
            </a:lvl1pPr>
          </a:lstStyle>
          <a:p>
            <a:pPr lvl="0"/>
            <a:endParaRPr lang="en-US" noProof="0" dirty="0"/>
          </a:p>
        </p:txBody>
      </p:sp>
    </p:spTree>
    <p:extLst>
      <p:ext uri="{BB962C8B-B14F-4D97-AF65-F5344CB8AC3E}">
        <p14:creationId xmlns:p14="http://schemas.microsoft.com/office/powerpoint/2010/main" xmlns="" val="1662472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Placeholder">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bwMode="auto">
          <a:xfrm>
            <a:off x="68111" y="0"/>
            <a:ext cx="12123889" cy="6858000"/>
          </a:xfrm>
          <a:custGeom>
            <a:avLst/>
            <a:gdLst>
              <a:gd name="connsiteX0" fmla="*/ 0 w 2044700"/>
              <a:gd name="connsiteY0" fmla="*/ 0 h 5143500"/>
              <a:gd name="connsiteX1" fmla="*/ 2044700 w 2044700"/>
              <a:gd name="connsiteY1" fmla="*/ 0 h 5143500"/>
              <a:gd name="connsiteX2" fmla="*/ 2044700 w 2044700"/>
              <a:gd name="connsiteY2" fmla="*/ 5143500 h 5143500"/>
              <a:gd name="connsiteX3" fmla="*/ 0 w 2044700"/>
              <a:gd name="connsiteY3" fmla="*/ 5143500 h 5143500"/>
              <a:gd name="connsiteX4" fmla="*/ 0 w 2044700"/>
              <a:gd name="connsiteY4" fmla="*/ 0 h 5143500"/>
              <a:gd name="connsiteX0" fmla="*/ 0 w 2044700"/>
              <a:gd name="connsiteY0" fmla="*/ 0 h 5143500"/>
              <a:gd name="connsiteX1" fmla="*/ 2044700 w 2044700"/>
              <a:gd name="connsiteY1" fmla="*/ 0 h 5143500"/>
              <a:gd name="connsiteX2" fmla="*/ 2032000 w 2044700"/>
              <a:gd name="connsiteY2" fmla="*/ 1143000 h 5143500"/>
              <a:gd name="connsiteX3" fmla="*/ 2044700 w 2044700"/>
              <a:gd name="connsiteY3" fmla="*/ 5143500 h 5143500"/>
              <a:gd name="connsiteX4" fmla="*/ 0 w 2044700"/>
              <a:gd name="connsiteY4" fmla="*/ 5143500 h 5143500"/>
              <a:gd name="connsiteX5" fmla="*/ 0 w 2044700"/>
              <a:gd name="connsiteY5" fmla="*/ 0 h 5143500"/>
              <a:gd name="connsiteX0" fmla="*/ 0 w 3479809"/>
              <a:gd name="connsiteY0" fmla="*/ 12700 h 5156200"/>
              <a:gd name="connsiteX1" fmla="*/ 2044700 w 3479809"/>
              <a:gd name="connsiteY1" fmla="*/ 12700 h 5156200"/>
              <a:gd name="connsiteX2" fmla="*/ 3479800 w 3479809"/>
              <a:gd name="connsiteY2" fmla="*/ 0 h 5156200"/>
              <a:gd name="connsiteX3" fmla="*/ 2044700 w 3479809"/>
              <a:gd name="connsiteY3" fmla="*/ 5156200 h 5156200"/>
              <a:gd name="connsiteX4" fmla="*/ 0 w 3479809"/>
              <a:gd name="connsiteY4" fmla="*/ 5156200 h 5156200"/>
              <a:gd name="connsiteX5" fmla="*/ 0 w 3479809"/>
              <a:gd name="connsiteY5" fmla="*/ 12700 h 5156200"/>
              <a:gd name="connsiteX0" fmla="*/ 0 w 3484485"/>
              <a:gd name="connsiteY0" fmla="*/ 12700 h 5156200"/>
              <a:gd name="connsiteX1" fmla="*/ 2044700 w 3484485"/>
              <a:gd name="connsiteY1" fmla="*/ 12700 h 5156200"/>
              <a:gd name="connsiteX2" fmla="*/ 3479800 w 3484485"/>
              <a:gd name="connsiteY2" fmla="*/ 0 h 5156200"/>
              <a:gd name="connsiteX3" fmla="*/ 2489200 w 3484485"/>
              <a:gd name="connsiteY3" fmla="*/ 3251200 h 5156200"/>
              <a:gd name="connsiteX4" fmla="*/ 2044700 w 3484485"/>
              <a:gd name="connsiteY4" fmla="*/ 5156200 h 5156200"/>
              <a:gd name="connsiteX5" fmla="*/ 0 w 3484485"/>
              <a:gd name="connsiteY5" fmla="*/ 5156200 h 5156200"/>
              <a:gd name="connsiteX6" fmla="*/ 0 w 3484485"/>
              <a:gd name="connsiteY6" fmla="*/ 12700 h 5156200"/>
              <a:gd name="connsiteX0" fmla="*/ 0 w 3519784"/>
              <a:gd name="connsiteY0" fmla="*/ 12700 h 5156200"/>
              <a:gd name="connsiteX1" fmla="*/ 2044700 w 3519784"/>
              <a:gd name="connsiteY1" fmla="*/ 12700 h 5156200"/>
              <a:gd name="connsiteX2" fmla="*/ 3479800 w 3519784"/>
              <a:gd name="connsiteY2" fmla="*/ 0 h 5156200"/>
              <a:gd name="connsiteX3" fmla="*/ 3302000 w 3519784"/>
              <a:gd name="connsiteY3" fmla="*/ 3860800 h 5156200"/>
              <a:gd name="connsiteX4" fmla="*/ 2044700 w 3519784"/>
              <a:gd name="connsiteY4" fmla="*/ 5156200 h 5156200"/>
              <a:gd name="connsiteX5" fmla="*/ 0 w 3519784"/>
              <a:gd name="connsiteY5" fmla="*/ 5156200 h 5156200"/>
              <a:gd name="connsiteX6" fmla="*/ 0 w 3519784"/>
              <a:gd name="connsiteY6" fmla="*/ 12700 h 5156200"/>
              <a:gd name="connsiteX0" fmla="*/ 0 w 3493347"/>
              <a:gd name="connsiteY0" fmla="*/ 12700 h 5156200"/>
              <a:gd name="connsiteX1" fmla="*/ 2044700 w 3493347"/>
              <a:gd name="connsiteY1" fmla="*/ 12700 h 5156200"/>
              <a:gd name="connsiteX2" fmla="*/ 3479800 w 3493347"/>
              <a:gd name="connsiteY2" fmla="*/ 0 h 5156200"/>
              <a:gd name="connsiteX3" fmla="*/ 3302000 w 3493347"/>
              <a:gd name="connsiteY3" fmla="*/ 3860800 h 5156200"/>
              <a:gd name="connsiteX4" fmla="*/ 2044700 w 3493347"/>
              <a:gd name="connsiteY4" fmla="*/ 5156200 h 5156200"/>
              <a:gd name="connsiteX5" fmla="*/ 0 w 3493347"/>
              <a:gd name="connsiteY5" fmla="*/ 5156200 h 5156200"/>
              <a:gd name="connsiteX6" fmla="*/ 0 w 3493347"/>
              <a:gd name="connsiteY6" fmla="*/ 12700 h 5156200"/>
              <a:gd name="connsiteX0" fmla="*/ 0 w 3479800"/>
              <a:gd name="connsiteY0" fmla="*/ 12770 h 5156270"/>
              <a:gd name="connsiteX1" fmla="*/ 2044700 w 3479800"/>
              <a:gd name="connsiteY1" fmla="*/ 12770 h 5156270"/>
              <a:gd name="connsiteX2" fmla="*/ 3479800 w 3479800"/>
              <a:gd name="connsiteY2" fmla="*/ 70 h 5156270"/>
              <a:gd name="connsiteX3" fmla="*/ 3302000 w 3479800"/>
              <a:gd name="connsiteY3" fmla="*/ 3860870 h 5156270"/>
              <a:gd name="connsiteX4" fmla="*/ 2044700 w 3479800"/>
              <a:gd name="connsiteY4" fmla="*/ 5156270 h 5156270"/>
              <a:gd name="connsiteX5" fmla="*/ 0 w 3479800"/>
              <a:gd name="connsiteY5" fmla="*/ 5156270 h 5156270"/>
              <a:gd name="connsiteX6" fmla="*/ 0 w 3479800"/>
              <a:gd name="connsiteY6" fmla="*/ 12770 h 5156270"/>
              <a:gd name="connsiteX0" fmla="*/ 0 w 3479800"/>
              <a:gd name="connsiteY0" fmla="*/ 12770 h 5156270"/>
              <a:gd name="connsiteX1" fmla="*/ 2044700 w 3479800"/>
              <a:gd name="connsiteY1" fmla="*/ 12770 h 5156270"/>
              <a:gd name="connsiteX2" fmla="*/ 3479800 w 3479800"/>
              <a:gd name="connsiteY2" fmla="*/ 70 h 5156270"/>
              <a:gd name="connsiteX3" fmla="*/ 3302000 w 3479800"/>
              <a:gd name="connsiteY3" fmla="*/ 3860870 h 5156270"/>
              <a:gd name="connsiteX4" fmla="*/ 2044700 w 3479800"/>
              <a:gd name="connsiteY4" fmla="*/ 5156270 h 5156270"/>
              <a:gd name="connsiteX5" fmla="*/ 0 w 3479800"/>
              <a:gd name="connsiteY5" fmla="*/ 5156270 h 5156270"/>
              <a:gd name="connsiteX6" fmla="*/ 0 w 3479800"/>
              <a:gd name="connsiteY6" fmla="*/ 12770 h 5156270"/>
              <a:gd name="connsiteX0" fmla="*/ 1556 w 3481356"/>
              <a:gd name="connsiteY0" fmla="*/ 12770 h 5156270"/>
              <a:gd name="connsiteX1" fmla="*/ 2046256 w 3481356"/>
              <a:gd name="connsiteY1" fmla="*/ 12770 h 5156270"/>
              <a:gd name="connsiteX2" fmla="*/ 3481356 w 3481356"/>
              <a:gd name="connsiteY2" fmla="*/ 70 h 5156270"/>
              <a:gd name="connsiteX3" fmla="*/ 3303556 w 3481356"/>
              <a:gd name="connsiteY3" fmla="*/ 3860870 h 5156270"/>
              <a:gd name="connsiteX4" fmla="*/ 2046256 w 3481356"/>
              <a:gd name="connsiteY4" fmla="*/ 5156270 h 5156270"/>
              <a:gd name="connsiteX5" fmla="*/ 1556 w 3481356"/>
              <a:gd name="connsiteY5" fmla="*/ 5156270 h 5156270"/>
              <a:gd name="connsiteX6" fmla="*/ 1556 w 3481356"/>
              <a:gd name="connsiteY6" fmla="*/ 12770 h 5156270"/>
              <a:gd name="connsiteX0" fmla="*/ 25400 w 3479800"/>
              <a:gd name="connsiteY0" fmla="*/ 38170 h 5156270"/>
              <a:gd name="connsiteX1" fmla="*/ 2044700 w 3479800"/>
              <a:gd name="connsiteY1" fmla="*/ 12770 h 5156270"/>
              <a:gd name="connsiteX2" fmla="*/ 3479800 w 3479800"/>
              <a:gd name="connsiteY2" fmla="*/ 70 h 5156270"/>
              <a:gd name="connsiteX3" fmla="*/ 3302000 w 3479800"/>
              <a:gd name="connsiteY3" fmla="*/ 3860870 h 5156270"/>
              <a:gd name="connsiteX4" fmla="*/ 2044700 w 3479800"/>
              <a:gd name="connsiteY4" fmla="*/ 5156270 h 5156270"/>
              <a:gd name="connsiteX5" fmla="*/ 0 w 3479800"/>
              <a:gd name="connsiteY5" fmla="*/ 5156270 h 5156270"/>
              <a:gd name="connsiteX6" fmla="*/ 25400 w 3479800"/>
              <a:gd name="connsiteY6" fmla="*/ 38170 h 5156270"/>
              <a:gd name="connsiteX0" fmla="*/ 25400 w 3302000"/>
              <a:gd name="connsiteY0" fmla="*/ 25400 h 5143500"/>
              <a:gd name="connsiteX1" fmla="*/ 2044700 w 3302000"/>
              <a:gd name="connsiteY1" fmla="*/ 0 h 5143500"/>
              <a:gd name="connsiteX2" fmla="*/ 2590800 w 3302000"/>
              <a:gd name="connsiteY2" fmla="*/ 1460500 h 5143500"/>
              <a:gd name="connsiteX3" fmla="*/ 3302000 w 3302000"/>
              <a:gd name="connsiteY3" fmla="*/ 3848100 h 5143500"/>
              <a:gd name="connsiteX4" fmla="*/ 2044700 w 3302000"/>
              <a:gd name="connsiteY4" fmla="*/ 5143500 h 5143500"/>
              <a:gd name="connsiteX5" fmla="*/ 0 w 3302000"/>
              <a:gd name="connsiteY5" fmla="*/ 5143500 h 5143500"/>
              <a:gd name="connsiteX6" fmla="*/ 25400 w 3302000"/>
              <a:gd name="connsiteY6" fmla="*/ 25400 h 5143500"/>
              <a:gd name="connsiteX0" fmla="*/ 25400 w 3302000"/>
              <a:gd name="connsiteY0" fmla="*/ 137 h 5118237"/>
              <a:gd name="connsiteX1" fmla="*/ 1828800 w 3302000"/>
              <a:gd name="connsiteY1" fmla="*/ 863737 h 5118237"/>
              <a:gd name="connsiteX2" fmla="*/ 2590800 w 3302000"/>
              <a:gd name="connsiteY2" fmla="*/ 1435237 h 5118237"/>
              <a:gd name="connsiteX3" fmla="*/ 3302000 w 3302000"/>
              <a:gd name="connsiteY3" fmla="*/ 3822837 h 5118237"/>
              <a:gd name="connsiteX4" fmla="*/ 2044700 w 3302000"/>
              <a:gd name="connsiteY4" fmla="*/ 5118237 h 5118237"/>
              <a:gd name="connsiteX5" fmla="*/ 0 w 3302000"/>
              <a:gd name="connsiteY5" fmla="*/ 5118237 h 5118237"/>
              <a:gd name="connsiteX6" fmla="*/ 25400 w 3302000"/>
              <a:gd name="connsiteY6" fmla="*/ 137 h 5118237"/>
              <a:gd name="connsiteX0" fmla="*/ 25400 w 3467100"/>
              <a:gd name="connsiteY0" fmla="*/ 12700 h 5130800"/>
              <a:gd name="connsiteX1" fmla="*/ 3467100 w 3467100"/>
              <a:gd name="connsiteY1" fmla="*/ 0 h 5130800"/>
              <a:gd name="connsiteX2" fmla="*/ 2590800 w 3467100"/>
              <a:gd name="connsiteY2" fmla="*/ 1447800 h 5130800"/>
              <a:gd name="connsiteX3" fmla="*/ 3302000 w 3467100"/>
              <a:gd name="connsiteY3" fmla="*/ 3835400 h 5130800"/>
              <a:gd name="connsiteX4" fmla="*/ 2044700 w 3467100"/>
              <a:gd name="connsiteY4" fmla="*/ 5130800 h 5130800"/>
              <a:gd name="connsiteX5" fmla="*/ 0 w 3467100"/>
              <a:gd name="connsiteY5" fmla="*/ 5130800 h 5130800"/>
              <a:gd name="connsiteX6" fmla="*/ 25400 w 3467100"/>
              <a:gd name="connsiteY6" fmla="*/ 12700 h 5130800"/>
              <a:gd name="connsiteX0" fmla="*/ 25400 w 3467100"/>
              <a:gd name="connsiteY0" fmla="*/ 12700 h 5130800"/>
              <a:gd name="connsiteX1" fmla="*/ 3467100 w 3467100"/>
              <a:gd name="connsiteY1" fmla="*/ 0 h 5130800"/>
              <a:gd name="connsiteX2" fmla="*/ 3302000 w 3467100"/>
              <a:gd name="connsiteY2" fmla="*/ 3835400 h 5130800"/>
              <a:gd name="connsiteX3" fmla="*/ 2044700 w 3467100"/>
              <a:gd name="connsiteY3" fmla="*/ 5130800 h 5130800"/>
              <a:gd name="connsiteX4" fmla="*/ 0 w 3467100"/>
              <a:gd name="connsiteY4" fmla="*/ 5130800 h 5130800"/>
              <a:gd name="connsiteX5" fmla="*/ 25400 w 3467100"/>
              <a:gd name="connsiteY5" fmla="*/ 12700 h 5130800"/>
              <a:gd name="connsiteX0" fmla="*/ 25400 w 3467100"/>
              <a:gd name="connsiteY0" fmla="*/ 5645 h 5123745"/>
              <a:gd name="connsiteX1" fmla="*/ 3467100 w 3467100"/>
              <a:gd name="connsiteY1" fmla="*/ 5645 h 5123745"/>
              <a:gd name="connsiteX2" fmla="*/ 3302000 w 3467100"/>
              <a:gd name="connsiteY2" fmla="*/ 3828345 h 5123745"/>
              <a:gd name="connsiteX3" fmla="*/ 2044700 w 3467100"/>
              <a:gd name="connsiteY3" fmla="*/ 5123745 h 5123745"/>
              <a:gd name="connsiteX4" fmla="*/ 0 w 3467100"/>
              <a:gd name="connsiteY4" fmla="*/ 5123745 h 5123745"/>
              <a:gd name="connsiteX5" fmla="*/ 25400 w 3467100"/>
              <a:gd name="connsiteY5" fmla="*/ 5645 h 5123745"/>
              <a:gd name="connsiteX0" fmla="*/ 25400 w 3467100"/>
              <a:gd name="connsiteY0" fmla="*/ 5645 h 5123745"/>
              <a:gd name="connsiteX1" fmla="*/ 3467100 w 3467100"/>
              <a:gd name="connsiteY1" fmla="*/ 5645 h 5123745"/>
              <a:gd name="connsiteX2" fmla="*/ 3302000 w 3467100"/>
              <a:gd name="connsiteY2" fmla="*/ 3828345 h 5123745"/>
              <a:gd name="connsiteX3" fmla="*/ 2044700 w 3467100"/>
              <a:gd name="connsiteY3" fmla="*/ 5123745 h 5123745"/>
              <a:gd name="connsiteX4" fmla="*/ 0 w 3467100"/>
              <a:gd name="connsiteY4" fmla="*/ 5123745 h 5123745"/>
              <a:gd name="connsiteX5" fmla="*/ 25400 w 3467100"/>
              <a:gd name="connsiteY5" fmla="*/ 5645 h 5123745"/>
              <a:gd name="connsiteX0" fmla="*/ 25400 w 3467100"/>
              <a:gd name="connsiteY0" fmla="*/ 5645 h 5123745"/>
              <a:gd name="connsiteX1" fmla="*/ 3467100 w 3467100"/>
              <a:gd name="connsiteY1" fmla="*/ 5645 h 5123745"/>
              <a:gd name="connsiteX2" fmla="*/ 3302000 w 3467100"/>
              <a:gd name="connsiteY2" fmla="*/ 3828345 h 5123745"/>
              <a:gd name="connsiteX3" fmla="*/ 2044700 w 3467100"/>
              <a:gd name="connsiteY3" fmla="*/ 5123745 h 5123745"/>
              <a:gd name="connsiteX4" fmla="*/ 0 w 3467100"/>
              <a:gd name="connsiteY4" fmla="*/ 5123745 h 5123745"/>
              <a:gd name="connsiteX5" fmla="*/ 25400 w 3467100"/>
              <a:gd name="connsiteY5" fmla="*/ 5645 h 5123745"/>
              <a:gd name="connsiteX0" fmla="*/ 25400 w 3467100"/>
              <a:gd name="connsiteY0" fmla="*/ 5645 h 5123745"/>
              <a:gd name="connsiteX1" fmla="*/ 3467100 w 3467100"/>
              <a:gd name="connsiteY1" fmla="*/ 5645 h 5123745"/>
              <a:gd name="connsiteX2" fmla="*/ 3302000 w 3467100"/>
              <a:gd name="connsiteY2" fmla="*/ 3828345 h 5123745"/>
              <a:gd name="connsiteX3" fmla="*/ 2044700 w 3467100"/>
              <a:gd name="connsiteY3" fmla="*/ 5123745 h 5123745"/>
              <a:gd name="connsiteX4" fmla="*/ 0 w 3467100"/>
              <a:gd name="connsiteY4" fmla="*/ 5123745 h 5123745"/>
              <a:gd name="connsiteX5" fmla="*/ 12700 w 3467100"/>
              <a:gd name="connsiteY5" fmla="*/ 1135945 h 5123745"/>
              <a:gd name="connsiteX6" fmla="*/ 25400 w 3467100"/>
              <a:gd name="connsiteY6" fmla="*/ 5645 h 5123745"/>
              <a:gd name="connsiteX0" fmla="*/ 1485909 w 4927609"/>
              <a:gd name="connsiteY0" fmla="*/ 5645 h 5123745"/>
              <a:gd name="connsiteX1" fmla="*/ 4927609 w 4927609"/>
              <a:gd name="connsiteY1" fmla="*/ 5645 h 5123745"/>
              <a:gd name="connsiteX2" fmla="*/ 4762509 w 4927609"/>
              <a:gd name="connsiteY2" fmla="*/ 3828345 h 5123745"/>
              <a:gd name="connsiteX3" fmla="*/ 3505209 w 4927609"/>
              <a:gd name="connsiteY3" fmla="*/ 5123745 h 5123745"/>
              <a:gd name="connsiteX4" fmla="*/ 1460509 w 4927609"/>
              <a:gd name="connsiteY4" fmla="*/ 5123745 h 5123745"/>
              <a:gd name="connsiteX5" fmla="*/ 9 w 4927609"/>
              <a:gd name="connsiteY5" fmla="*/ 602545 h 5123745"/>
              <a:gd name="connsiteX6" fmla="*/ 1485909 w 4927609"/>
              <a:gd name="connsiteY6" fmla="*/ 5645 h 5123745"/>
              <a:gd name="connsiteX0" fmla="*/ 1512775 w 4954475"/>
              <a:gd name="connsiteY0" fmla="*/ 5645 h 5123745"/>
              <a:gd name="connsiteX1" fmla="*/ 4954475 w 4954475"/>
              <a:gd name="connsiteY1" fmla="*/ 5645 h 5123745"/>
              <a:gd name="connsiteX2" fmla="*/ 4789375 w 4954475"/>
              <a:gd name="connsiteY2" fmla="*/ 3828345 h 5123745"/>
              <a:gd name="connsiteX3" fmla="*/ 3532075 w 4954475"/>
              <a:gd name="connsiteY3" fmla="*/ 5123745 h 5123745"/>
              <a:gd name="connsiteX4" fmla="*/ 1487375 w 4954475"/>
              <a:gd name="connsiteY4" fmla="*/ 5123745 h 5123745"/>
              <a:gd name="connsiteX5" fmla="*/ 623776 w 4954475"/>
              <a:gd name="connsiteY5" fmla="*/ 2532945 h 5123745"/>
              <a:gd name="connsiteX6" fmla="*/ 26875 w 4954475"/>
              <a:gd name="connsiteY6" fmla="*/ 602545 h 5123745"/>
              <a:gd name="connsiteX7" fmla="*/ 1512775 w 4954475"/>
              <a:gd name="connsiteY7" fmla="*/ 5645 h 5123745"/>
              <a:gd name="connsiteX0" fmla="*/ 2062882 w 5504582"/>
              <a:gd name="connsiteY0" fmla="*/ 5645 h 5123745"/>
              <a:gd name="connsiteX1" fmla="*/ 5504582 w 5504582"/>
              <a:gd name="connsiteY1" fmla="*/ 5645 h 5123745"/>
              <a:gd name="connsiteX2" fmla="*/ 5339482 w 5504582"/>
              <a:gd name="connsiteY2" fmla="*/ 3828345 h 5123745"/>
              <a:gd name="connsiteX3" fmla="*/ 4082182 w 5504582"/>
              <a:gd name="connsiteY3" fmla="*/ 5123745 h 5123745"/>
              <a:gd name="connsiteX4" fmla="*/ 2037482 w 5504582"/>
              <a:gd name="connsiteY4" fmla="*/ 5123745 h 5123745"/>
              <a:gd name="connsiteX5" fmla="*/ 56283 w 5504582"/>
              <a:gd name="connsiteY5" fmla="*/ 1796345 h 5123745"/>
              <a:gd name="connsiteX6" fmla="*/ 576982 w 5504582"/>
              <a:gd name="connsiteY6" fmla="*/ 602545 h 5123745"/>
              <a:gd name="connsiteX7" fmla="*/ 2062882 w 5504582"/>
              <a:gd name="connsiteY7" fmla="*/ 5645 h 5123745"/>
              <a:gd name="connsiteX0" fmla="*/ 2072521 w 5514221"/>
              <a:gd name="connsiteY0" fmla="*/ 5645 h 5123745"/>
              <a:gd name="connsiteX1" fmla="*/ 5514221 w 5514221"/>
              <a:gd name="connsiteY1" fmla="*/ 5645 h 5123745"/>
              <a:gd name="connsiteX2" fmla="*/ 5349121 w 5514221"/>
              <a:gd name="connsiteY2" fmla="*/ 3828345 h 5123745"/>
              <a:gd name="connsiteX3" fmla="*/ 4091821 w 5514221"/>
              <a:gd name="connsiteY3" fmla="*/ 5123745 h 5123745"/>
              <a:gd name="connsiteX4" fmla="*/ 2047121 w 5514221"/>
              <a:gd name="connsiteY4" fmla="*/ 5123745 h 5123745"/>
              <a:gd name="connsiteX5" fmla="*/ 65922 w 5514221"/>
              <a:gd name="connsiteY5" fmla="*/ 1796345 h 5123745"/>
              <a:gd name="connsiteX6" fmla="*/ 586621 w 5514221"/>
              <a:gd name="connsiteY6" fmla="*/ 602545 h 5123745"/>
              <a:gd name="connsiteX7" fmla="*/ 2072521 w 5514221"/>
              <a:gd name="connsiteY7" fmla="*/ 5645 h 5123745"/>
              <a:gd name="connsiteX0" fmla="*/ 2072521 w 5514221"/>
              <a:gd name="connsiteY0" fmla="*/ 5645 h 5123745"/>
              <a:gd name="connsiteX1" fmla="*/ 5514221 w 5514221"/>
              <a:gd name="connsiteY1" fmla="*/ 5645 h 5123745"/>
              <a:gd name="connsiteX2" fmla="*/ 5349121 w 5514221"/>
              <a:gd name="connsiteY2" fmla="*/ 3828345 h 5123745"/>
              <a:gd name="connsiteX3" fmla="*/ 4091821 w 5514221"/>
              <a:gd name="connsiteY3" fmla="*/ 5123745 h 5123745"/>
              <a:gd name="connsiteX4" fmla="*/ 2047121 w 5514221"/>
              <a:gd name="connsiteY4" fmla="*/ 5123745 h 5123745"/>
              <a:gd name="connsiteX5" fmla="*/ 65922 w 5514221"/>
              <a:gd name="connsiteY5" fmla="*/ 1796345 h 5123745"/>
              <a:gd name="connsiteX6" fmla="*/ 586621 w 5514221"/>
              <a:gd name="connsiteY6" fmla="*/ 602545 h 5123745"/>
              <a:gd name="connsiteX7" fmla="*/ 2072521 w 5514221"/>
              <a:gd name="connsiteY7" fmla="*/ 5645 h 5123745"/>
              <a:gd name="connsiteX0" fmla="*/ 2072521 w 5514221"/>
              <a:gd name="connsiteY0" fmla="*/ 5645 h 5149145"/>
              <a:gd name="connsiteX1" fmla="*/ 5514221 w 5514221"/>
              <a:gd name="connsiteY1" fmla="*/ 5645 h 5149145"/>
              <a:gd name="connsiteX2" fmla="*/ 5349121 w 5514221"/>
              <a:gd name="connsiteY2" fmla="*/ 3828345 h 5149145"/>
              <a:gd name="connsiteX3" fmla="*/ 4091821 w 5514221"/>
              <a:gd name="connsiteY3" fmla="*/ 5123745 h 5149145"/>
              <a:gd name="connsiteX4" fmla="*/ 1869321 w 5514221"/>
              <a:gd name="connsiteY4" fmla="*/ 5149145 h 5149145"/>
              <a:gd name="connsiteX5" fmla="*/ 65922 w 5514221"/>
              <a:gd name="connsiteY5" fmla="*/ 1796345 h 5149145"/>
              <a:gd name="connsiteX6" fmla="*/ 586621 w 5514221"/>
              <a:gd name="connsiteY6" fmla="*/ 602545 h 5149145"/>
              <a:gd name="connsiteX7" fmla="*/ 2072521 w 5514221"/>
              <a:gd name="connsiteY7" fmla="*/ 5645 h 5149145"/>
              <a:gd name="connsiteX0" fmla="*/ 2072521 w 5514221"/>
              <a:gd name="connsiteY0" fmla="*/ 5645 h 5149145"/>
              <a:gd name="connsiteX1" fmla="*/ 5514221 w 5514221"/>
              <a:gd name="connsiteY1" fmla="*/ 5645 h 5149145"/>
              <a:gd name="connsiteX2" fmla="*/ 5349121 w 5514221"/>
              <a:gd name="connsiteY2" fmla="*/ 3828345 h 5149145"/>
              <a:gd name="connsiteX3" fmla="*/ 4091821 w 5514221"/>
              <a:gd name="connsiteY3" fmla="*/ 5123745 h 5149145"/>
              <a:gd name="connsiteX4" fmla="*/ 1869321 w 5514221"/>
              <a:gd name="connsiteY4" fmla="*/ 5149145 h 5149145"/>
              <a:gd name="connsiteX5" fmla="*/ 65922 w 5514221"/>
              <a:gd name="connsiteY5" fmla="*/ 1796345 h 5149145"/>
              <a:gd name="connsiteX6" fmla="*/ 586621 w 5514221"/>
              <a:gd name="connsiteY6" fmla="*/ 602545 h 5149145"/>
              <a:gd name="connsiteX7" fmla="*/ 2072521 w 5514221"/>
              <a:gd name="connsiteY7" fmla="*/ 5645 h 51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221" h="5149145">
                <a:moveTo>
                  <a:pt x="2072521" y="5645"/>
                </a:moveTo>
                <a:cubicBezTo>
                  <a:pt x="2017488" y="-7055"/>
                  <a:pt x="4832654" y="5645"/>
                  <a:pt x="5514221" y="5645"/>
                </a:cubicBezTo>
                <a:lnTo>
                  <a:pt x="5349121" y="3828345"/>
                </a:lnTo>
                <a:cubicBezTo>
                  <a:pt x="5300438" y="5030612"/>
                  <a:pt x="4468588" y="5098345"/>
                  <a:pt x="4091821" y="5123745"/>
                </a:cubicBezTo>
                <a:lnTo>
                  <a:pt x="1869321" y="5149145"/>
                </a:lnTo>
                <a:cubicBezTo>
                  <a:pt x="1854505" y="5111045"/>
                  <a:pt x="131539" y="1902178"/>
                  <a:pt x="65922" y="1796345"/>
                </a:cubicBezTo>
                <a:cubicBezTo>
                  <a:pt x="-177495" y="1042812"/>
                  <a:pt x="311454" y="769762"/>
                  <a:pt x="586621" y="602545"/>
                </a:cubicBezTo>
                <a:lnTo>
                  <a:pt x="2072521" y="5645"/>
                </a:lnTo>
                <a:close/>
              </a:path>
            </a:pathLst>
          </a:custGeom>
          <a:pattFill prst="pct90">
            <a:fgClr>
              <a:schemeClr val="bg1">
                <a:lumMod val="85000"/>
              </a:schemeClr>
            </a:fgClr>
            <a:bgClr>
              <a:schemeClr val="bg1"/>
            </a:bgClr>
          </a:pattFill>
          <a:ln>
            <a:noFill/>
          </a:ln>
        </p:spPr>
        <p:txBody>
          <a:bodyPr/>
          <a:lstStyle>
            <a:lvl1pPr marL="0" indent="0" algn="r">
              <a:buNone/>
              <a:defRPr sz="600"/>
            </a:lvl1pPr>
          </a:lstStyle>
          <a:p>
            <a:r>
              <a:rPr lang="en-US"/>
              <a:t>Drag picture to placeholder or click icon to add</a:t>
            </a:r>
            <a:endParaRPr lang="en-US" dirty="0"/>
          </a:p>
        </p:txBody>
      </p:sp>
      <p:sp>
        <p:nvSpPr>
          <p:cNvPr id="5" name="Title Placeholder 1"/>
          <p:cNvSpPr>
            <a:spLocks noGrp="1"/>
          </p:cNvSpPr>
          <p:nvPr>
            <p:ph type="title" hasCustomPrompt="1"/>
          </p:nvPr>
        </p:nvSpPr>
        <p:spPr bwMode="auto">
          <a:xfrm>
            <a:off x="2996899" y="4484452"/>
            <a:ext cx="6100832" cy="99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3800" b="1">
                <a:solidFill>
                  <a:schemeClr val="bg1"/>
                </a:solidFill>
              </a:defRPr>
            </a:lvl1pPr>
          </a:lstStyle>
          <a:p>
            <a:pPr lvl="0"/>
            <a:r>
              <a:rPr lang="en-US" altLang="x-none" dirty="0"/>
              <a:t>CLICK TO EDIT MASTER TITLE STYLE</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Placeholder">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bwMode="auto">
          <a:xfrm>
            <a:off x="0" y="-2823"/>
            <a:ext cx="12045979" cy="6860823"/>
          </a:xfrm>
          <a:custGeom>
            <a:avLst/>
            <a:gdLst>
              <a:gd name="connsiteX0" fmla="*/ 2325805 w 4572000"/>
              <a:gd name="connsiteY0" fmla="*/ 17 h 5149145"/>
              <a:gd name="connsiteX1" fmla="*/ 2853613 w 4572000"/>
              <a:gd name="connsiteY1" fmla="*/ 5645 h 5149145"/>
              <a:gd name="connsiteX2" fmla="*/ 4085616 w 4572000"/>
              <a:gd name="connsiteY2" fmla="*/ 602545 h 5149145"/>
              <a:gd name="connsiteX3" fmla="*/ 4517342 w 4572000"/>
              <a:gd name="connsiteY3" fmla="*/ 1796345 h 5149145"/>
              <a:gd name="connsiteX4" fmla="*/ 3022092 w 4572000"/>
              <a:gd name="connsiteY4" fmla="*/ 5149145 h 5149145"/>
              <a:gd name="connsiteX5" fmla="*/ 1179353 w 4572000"/>
              <a:gd name="connsiteY5" fmla="*/ 5123745 h 5149145"/>
              <a:gd name="connsiteX6" fmla="*/ 136889 w 4572000"/>
              <a:gd name="connsiteY6" fmla="*/ 3828345 h 5149145"/>
              <a:gd name="connsiteX7" fmla="*/ 0 w 4572000"/>
              <a:gd name="connsiteY7" fmla="*/ 5645 h 5149145"/>
              <a:gd name="connsiteX8" fmla="*/ 2325805 w 4572000"/>
              <a:gd name="connsiteY8" fmla="*/ 17 h 51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149145">
                <a:moveTo>
                  <a:pt x="2325805" y="17"/>
                </a:moveTo>
                <a:cubicBezTo>
                  <a:pt x="2649733" y="188"/>
                  <a:pt x="2867872" y="1676"/>
                  <a:pt x="2853613" y="5645"/>
                </a:cubicBezTo>
                <a:lnTo>
                  <a:pt x="4085616" y="602545"/>
                </a:lnTo>
                <a:cubicBezTo>
                  <a:pt x="4313765" y="769762"/>
                  <a:pt x="4719166" y="1042812"/>
                  <a:pt x="4517342" y="1796345"/>
                </a:cubicBezTo>
                <a:cubicBezTo>
                  <a:pt x="4462937" y="1902178"/>
                  <a:pt x="3034376" y="5111045"/>
                  <a:pt x="3022092" y="5149145"/>
                </a:cubicBezTo>
                <a:lnTo>
                  <a:pt x="1179353" y="5123745"/>
                </a:lnTo>
                <a:cubicBezTo>
                  <a:pt x="866965" y="5098345"/>
                  <a:pt x="177254" y="5030612"/>
                  <a:pt x="136889" y="3828345"/>
                </a:cubicBezTo>
                <a:lnTo>
                  <a:pt x="0" y="5645"/>
                </a:lnTo>
                <a:cubicBezTo>
                  <a:pt x="388511" y="5645"/>
                  <a:pt x="1613165" y="-358"/>
                  <a:pt x="2325805" y="17"/>
                </a:cubicBezTo>
                <a:close/>
              </a:path>
            </a:pathLst>
          </a:custGeom>
          <a:pattFill prst="pct90">
            <a:fgClr>
              <a:schemeClr val="bg1">
                <a:lumMod val="85000"/>
              </a:schemeClr>
            </a:fgClr>
            <a:bgClr>
              <a:schemeClr val="bg1"/>
            </a:bgClr>
          </a:pattFill>
          <a:ln>
            <a:noFill/>
          </a:ln>
        </p:spPr>
        <p:txBody>
          <a:bodyPr wrap="square">
            <a:noAutofit/>
          </a:bodyPr>
          <a:lstStyle>
            <a:lvl1pPr marL="0" indent="0">
              <a:buNone/>
              <a:defRPr sz="450"/>
            </a:lvl1pPr>
          </a:lstStyle>
          <a:p>
            <a:r>
              <a:rPr lang="en-US"/>
              <a:t>Drag picture to placeholder or click icon to add</a:t>
            </a:r>
            <a:endParaRPr lang="en-US" dirty="0"/>
          </a:p>
        </p:txBody>
      </p:sp>
      <p:sp>
        <p:nvSpPr>
          <p:cNvPr id="5" name="Title Placeholder 1"/>
          <p:cNvSpPr>
            <a:spLocks noGrp="1"/>
          </p:cNvSpPr>
          <p:nvPr>
            <p:ph type="title" hasCustomPrompt="1"/>
          </p:nvPr>
        </p:nvSpPr>
        <p:spPr bwMode="auto">
          <a:xfrm>
            <a:off x="505969" y="4960371"/>
            <a:ext cx="8356683" cy="502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3800" b="1">
                <a:solidFill>
                  <a:schemeClr val="bg1"/>
                </a:solidFill>
              </a:defRPr>
            </a:lvl1pPr>
          </a:lstStyle>
          <a:p>
            <a:pPr lvl="0"/>
            <a:r>
              <a:rPr lang="en-US" altLang="x-none" dirty="0"/>
              <a:t>CLICK TO EDIT MASTER TITLE STYLE</a:t>
            </a:r>
          </a:p>
        </p:txBody>
      </p:sp>
      <p:pic>
        <p:nvPicPr>
          <p:cNvPr id="8" name="Picture 7"/>
          <p:cNvPicPr>
            <a:picLocks noChangeAspect="1"/>
          </p:cNvPicPr>
          <p:nvPr userDrawn="1"/>
        </p:nvPicPr>
        <p:blipFill>
          <a:blip r:embed="rId2"/>
          <a:stretch>
            <a:fillRect/>
          </a:stretch>
        </p:blipFill>
        <p:spPr>
          <a:xfrm>
            <a:off x="10155218" y="6407635"/>
            <a:ext cx="1621441" cy="26255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838419" y="1359759"/>
            <a:ext cx="10515163" cy="2937439"/>
          </a:xfrm>
          <a:effectLst/>
        </p:spPr>
        <p:txBody>
          <a:bodyPr rtlCol="0">
            <a:normAutofit/>
          </a:bodyPr>
          <a:lstStyle>
            <a:lvl1pPr marL="0" indent="0">
              <a:buNone/>
              <a:defRPr sz="21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9" name="Content Placeholder 2"/>
          <p:cNvSpPr>
            <a:spLocks noGrp="1"/>
          </p:cNvSpPr>
          <p:nvPr>
            <p:ph idx="1"/>
          </p:nvPr>
        </p:nvSpPr>
        <p:spPr>
          <a:xfrm>
            <a:off x="838419" y="4468876"/>
            <a:ext cx="10515163" cy="1664296"/>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itle Placeholder 1"/>
          <p:cNvSpPr>
            <a:spLocks noGrp="1"/>
          </p:cNvSpPr>
          <p:nvPr>
            <p:ph type="title" hasCustomPrompt="1"/>
          </p:nvPr>
        </p:nvSpPr>
        <p:spPr bwMode="auto">
          <a:xfrm>
            <a:off x="838419" y="611653"/>
            <a:ext cx="10515163" cy="502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3800" b="1">
                <a:solidFill>
                  <a:srgbClr val="00AAF0"/>
                </a:solidFill>
              </a:defRPr>
            </a:lvl1pPr>
          </a:lstStyle>
          <a:p>
            <a:pPr lvl="0"/>
            <a:r>
              <a:rPr lang="en-US" altLang="x-none" dirty="0"/>
              <a:t>CLICK TO EDIT MASTER TITLE STYLE</a:t>
            </a:r>
          </a:p>
        </p:txBody>
      </p:sp>
      <p:sp>
        <p:nvSpPr>
          <p:cNvPr id="18" name="Rectangle 17"/>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chemeClr val="bg1">
                    <a:lumMod val="65000"/>
                  </a:schemeClr>
                </a:solidFill>
                <a:latin typeface="+mn-lt"/>
                <a:sym typeface="Montserrat-Regular" charset="0"/>
              </a:rPr>
              <a:t>PAHO/WHO</a:t>
            </a:r>
          </a:p>
        </p:txBody>
      </p:sp>
      <p:pic>
        <p:nvPicPr>
          <p:cNvPr id="8" name="Picture 7"/>
          <p:cNvPicPr>
            <a:picLocks noChangeAspect="1"/>
          </p:cNvPicPr>
          <p:nvPr userDrawn="1"/>
        </p:nvPicPr>
        <p:blipFill>
          <a:blip r:embed="rId2"/>
          <a:stretch>
            <a:fillRect/>
          </a:stretch>
        </p:blipFill>
        <p:spPr>
          <a:xfrm>
            <a:off x="10155218" y="6407635"/>
            <a:ext cx="1621441" cy="262553"/>
          </a:xfrm>
          <a:prstGeom prst="rect">
            <a:avLst/>
          </a:prstGeom>
        </p:spPr>
      </p:pic>
    </p:spTree>
    <p:extLst>
      <p:ext uri="{BB962C8B-B14F-4D97-AF65-F5344CB8AC3E}">
        <p14:creationId xmlns:p14="http://schemas.microsoft.com/office/powerpoint/2010/main" xmlns="" val="2406841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eet The Squad 2">
    <p:spTree>
      <p:nvGrpSpPr>
        <p:cNvPr id="1" name=""/>
        <p:cNvGrpSpPr/>
        <p:nvPr/>
      </p:nvGrpSpPr>
      <p:grpSpPr>
        <a:xfrm>
          <a:off x="0" y="0"/>
          <a:ext cx="0" cy="0"/>
          <a:chOff x="0" y="0"/>
          <a:chExt cx="0" cy="0"/>
        </a:xfrm>
      </p:grpSpPr>
      <p:sp>
        <p:nvSpPr>
          <p:cNvPr id="12" name="Picture Placeholder 13"/>
          <p:cNvSpPr>
            <a:spLocks noGrp="1" noChangeAspect="1"/>
          </p:cNvSpPr>
          <p:nvPr>
            <p:ph type="pic" sz="quarter" idx="14"/>
          </p:nvPr>
        </p:nvSpPr>
        <p:spPr>
          <a:xfrm>
            <a:off x="9175135" y="1714413"/>
            <a:ext cx="2008210" cy="2006407"/>
          </a:xfrm>
          <a:prstGeom prst="ellipse">
            <a:avLst/>
          </a:prstGeom>
          <a:pattFill prst="pct90">
            <a:fgClr>
              <a:schemeClr val="bg1">
                <a:lumMod val="85000"/>
              </a:schemeClr>
            </a:fgClr>
            <a:bgClr>
              <a:schemeClr val="bg1"/>
            </a:bgClr>
          </a:pattFill>
        </p:spPr>
        <p:txBody>
          <a:bodyPr rtlCol="0">
            <a:noAutofit/>
          </a:bodyPr>
          <a:lstStyle>
            <a:lvl1pPr marL="0" indent="0">
              <a:lnSpc>
                <a:spcPct val="130000"/>
              </a:lnSpc>
              <a:buNone/>
              <a:defRPr sz="1200" baseline="0"/>
            </a:lvl1pPr>
          </a:lstStyle>
          <a:p>
            <a:pPr lvl="0"/>
            <a:r>
              <a:rPr lang="en-US" noProof="0"/>
              <a:t>Drag picture to placeholder or click icon to add</a:t>
            </a:r>
            <a:endParaRPr lang="en-US" noProof="0" dirty="0"/>
          </a:p>
        </p:txBody>
      </p:sp>
      <p:sp>
        <p:nvSpPr>
          <p:cNvPr id="17" name="Picture Placeholder 13"/>
          <p:cNvSpPr>
            <a:spLocks noGrp="1" noChangeAspect="1"/>
          </p:cNvSpPr>
          <p:nvPr>
            <p:ph type="pic" sz="quarter" idx="15"/>
          </p:nvPr>
        </p:nvSpPr>
        <p:spPr>
          <a:xfrm>
            <a:off x="6400490" y="1714413"/>
            <a:ext cx="2008210" cy="2006407"/>
          </a:xfrm>
          <a:prstGeom prst="ellipse">
            <a:avLst/>
          </a:prstGeom>
          <a:pattFill prst="pct90">
            <a:fgClr>
              <a:schemeClr val="bg1">
                <a:lumMod val="85000"/>
              </a:schemeClr>
            </a:fgClr>
            <a:bgClr>
              <a:schemeClr val="bg1"/>
            </a:bgClr>
          </a:pattFill>
        </p:spPr>
        <p:txBody>
          <a:bodyPr rtlCol="0">
            <a:noAutofit/>
          </a:bodyPr>
          <a:lstStyle>
            <a:lvl1pPr marL="0" indent="0">
              <a:lnSpc>
                <a:spcPct val="130000"/>
              </a:lnSpc>
              <a:buNone/>
              <a:defRPr sz="1200" baseline="0"/>
            </a:lvl1pPr>
          </a:lstStyle>
          <a:p>
            <a:pPr lvl="0"/>
            <a:r>
              <a:rPr lang="en-US" noProof="0"/>
              <a:t>Drag picture to placeholder or click icon to add</a:t>
            </a:r>
            <a:endParaRPr lang="en-US" noProof="0" dirty="0"/>
          </a:p>
        </p:txBody>
      </p:sp>
      <p:sp>
        <p:nvSpPr>
          <p:cNvPr id="21" name="Picture Placeholder 13"/>
          <p:cNvSpPr>
            <a:spLocks noGrp="1" noChangeAspect="1"/>
          </p:cNvSpPr>
          <p:nvPr>
            <p:ph type="pic" sz="quarter" idx="16"/>
          </p:nvPr>
        </p:nvSpPr>
        <p:spPr>
          <a:xfrm>
            <a:off x="3719373" y="1714413"/>
            <a:ext cx="2008210" cy="2006407"/>
          </a:xfrm>
          <a:prstGeom prst="ellipse">
            <a:avLst/>
          </a:prstGeom>
          <a:pattFill prst="pct90">
            <a:fgClr>
              <a:schemeClr val="bg1">
                <a:lumMod val="85000"/>
              </a:schemeClr>
            </a:fgClr>
            <a:bgClr>
              <a:schemeClr val="bg1"/>
            </a:bgClr>
          </a:pattFill>
        </p:spPr>
        <p:txBody>
          <a:bodyPr rtlCol="0">
            <a:noAutofit/>
          </a:bodyPr>
          <a:lstStyle>
            <a:lvl1pPr marL="0" indent="0">
              <a:lnSpc>
                <a:spcPct val="130000"/>
              </a:lnSpc>
              <a:buNone/>
              <a:defRPr sz="1200" baseline="0"/>
            </a:lvl1pPr>
          </a:lstStyle>
          <a:p>
            <a:pPr lvl="0"/>
            <a:r>
              <a:rPr lang="en-US" noProof="0"/>
              <a:t>Drag picture to placeholder or click icon to add</a:t>
            </a:r>
            <a:endParaRPr lang="en-US" noProof="0" dirty="0"/>
          </a:p>
        </p:txBody>
      </p:sp>
      <p:sp>
        <p:nvSpPr>
          <p:cNvPr id="27" name="Picture Placeholder 13"/>
          <p:cNvSpPr>
            <a:spLocks noGrp="1" noChangeAspect="1"/>
          </p:cNvSpPr>
          <p:nvPr>
            <p:ph type="pic" sz="quarter" idx="17"/>
          </p:nvPr>
        </p:nvSpPr>
        <p:spPr>
          <a:xfrm>
            <a:off x="944728" y="1714413"/>
            <a:ext cx="2008210" cy="2006407"/>
          </a:xfrm>
          <a:prstGeom prst="ellipse">
            <a:avLst/>
          </a:prstGeom>
          <a:pattFill prst="pct90">
            <a:fgClr>
              <a:schemeClr val="bg1">
                <a:lumMod val="85000"/>
              </a:schemeClr>
            </a:fgClr>
            <a:bgClr>
              <a:schemeClr val="bg1"/>
            </a:bgClr>
          </a:pattFill>
        </p:spPr>
        <p:txBody>
          <a:bodyPr rtlCol="0">
            <a:noAutofit/>
          </a:bodyPr>
          <a:lstStyle>
            <a:lvl1pPr marL="0" indent="0">
              <a:lnSpc>
                <a:spcPct val="130000"/>
              </a:lnSpc>
              <a:buNone/>
              <a:defRPr sz="1200" baseline="0"/>
            </a:lvl1pPr>
          </a:lstStyle>
          <a:p>
            <a:pPr lvl="0"/>
            <a:r>
              <a:rPr lang="en-US" noProof="0"/>
              <a:t>Drag picture to placeholder or click icon to add</a:t>
            </a:r>
            <a:endParaRPr lang="en-US" noProof="0" dirty="0"/>
          </a:p>
        </p:txBody>
      </p:sp>
      <p:sp>
        <p:nvSpPr>
          <p:cNvPr id="14" name="Content Placeholder 2"/>
          <p:cNvSpPr>
            <a:spLocks noGrp="1"/>
          </p:cNvSpPr>
          <p:nvPr>
            <p:ph idx="1"/>
          </p:nvPr>
        </p:nvSpPr>
        <p:spPr>
          <a:xfrm>
            <a:off x="838419" y="3969835"/>
            <a:ext cx="2114520" cy="2029522"/>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Content Placeholder 2"/>
          <p:cNvSpPr>
            <a:spLocks noGrp="1"/>
          </p:cNvSpPr>
          <p:nvPr>
            <p:ph idx="18"/>
          </p:nvPr>
        </p:nvSpPr>
        <p:spPr>
          <a:xfrm>
            <a:off x="3613063" y="3969835"/>
            <a:ext cx="2114520" cy="2029522"/>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Content Placeholder 2"/>
          <p:cNvSpPr>
            <a:spLocks noGrp="1"/>
          </p:cNvSpPr>
          <p:nvPr>
            <p:ph idx="19"/>
          </p:nvPr>
        </p:nvSpPr>
        <p:spPr>
          <a:xfrm>
            <a:off x="6294180" y="3969835"/>
            <a:ext cx="2114520" cy="2029522"/>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Content Placeholder 2"/>
          <p:cNvSpPr>
            <a:spLocks noGrp="1"/>
          </p:cNvSpPr>
          <p:nvPr>
            <p:ph idx="20"/>
          </p:nvPr>
        </p:nvSpPr>
        <p:spPr>
          <a:xfrm>
            <a:off x="9068826" y="3969835"/>
            <a:ext cx="2114520" cy="2029522"/>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itle Placeholder 1"/>
          <p:cNvSpPr>
            <a:spLocks noGrp="1"/>
          </p:cNvSpPr>
          <p:nvPr>
            <p:ph type="title" hasCustomPrompt="1"/>
          </p:nvPr>
        </p:nvSpPr>
        <p:spPr bwMode="auto">
          <a:xfrm>
            <a:off x="838419" y="611654"/>
            <a:ext cx="10515163" cy="853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3800" b="1">
                <a:solidFill>
                  <a:srgbClr val="00AAF0"/>
                </a:solidFill>
              </a:defRPr>
            </a:lvl1pPr>
          </a:lstStyle>
          <a:p>
            <a:pPr lvl="0"/>
            <a:r>
              <a:rPr lang="en-US" altLang="x-none" dirty="0"/>
              <a:t>CLICK TO EDIT MASTER TITLE STYLE</a:t>
            </a:r>
          </a:p>
        </p:txBody>
      </p:sp>
      <p:sp>
        <p:nvSpPr>
          <p:cNvPr id="26" name="Rectangle 25"/>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chemeClr val="bg1">
                    <a:lumMod val="65000"/>
                  </a:schemeClr>
                </a:solidFill>
                <a:latin typeface="+mn-lt"/>
                <a:sym typeface="Montserrat-Regular" charset="0"/>
              </a:rPr>
              <a:t>PAHO/WHO</a:t>
            </a:r>
          </a:p>
        </p:txBody>
      </p:sp>
      <p:grpSp>
        <p:nvGrpSpPr>
          <p:cNvPr id="28" name="Group 27"/>
          <p:cNvGrpSpPr/>
          <p:nvPr userDrawn="1"/>
        </p:nvGrpSpPr>
        <p:grpSpPr>
          <a:xfrm>
            <a:off x="5897563" y="1470034"/>
            <a:ext cx="400050" cy="95250"/>
            <a:chOff x="1942594" y="2781300"/>
            <a:chExt cx="799891" cy="190500"/>
          </a:xfrm>
          <a:pattFill prst="pct90">
            <a:fgClr>
              <a:schemeClr val="bg1">
                <a:lumMod val="85000"/>
              </a:schemeClr>
            </a:fgClr>
            <a:bgClr>
              <a:schemeClr val="bg1"/>
            </a:bgClr>
          </a:pattFill>
        </p:grpSpPr>
        <p:sp>
          <p:nvSpPr>
            <p:cNvPr id="29"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30"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31"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pic>
        <p:nvPicPr>
          <p:cNvPr id="19" name="Picture 18"/>
          <p:cNvPicPr>
            <a:picLocks noChangeAspect="1"/>
          </p:cNvPicPr>
          <p:nvPr userDrawn="1"/>
        </p:nvPicPr>
        <p:blipFill>
          <a:blip r:embed="rId2"/>
          <a:stretch>
            <a:fillRect/>
          </a:stretch>
        </p:blipFill>
        <p:spPr>
          <a:xfrm>
            <a:off x="10155218" y="6407635"/>
            <a:ext cx="1621441" cy="262553"/>
          </a:xfrm>
          <a:prstGeom prst="rect">
            <a:avLst/>
          </a:prstGeom>
        </p:spPr>
      </p:pic>
    </p:spTree>
    <p:extLst>
      <p:ext uri="{BB962C8B-B14F-4D97-AF65-F5344CB8AC3E}">
        <p14:creationId xmlns:p14="http://schemas.microsoft.com/office/powerpoint/2010/main" xmlns="" val="8535870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The Squad 2">
    <p:spTree>
      <p:nvGrpSpPr>
        <p:cNvPr id="1" name=""/>
        <p:cNvGrpSpPr/>
        <p:nvPr/>
      </p:nvGrpSpPr>
      <p:grpSpPr>
        <a:xfrm>
          <a:off x="0" y="0"/>
          <a:ext cx="0" cy="0"/>
          <a:chOff x="0" y="0"/>
          <a:chExt cx="0" cy="0"/>
        </a:xfrm>
      </p:grpSpPr>
      <p:sp>
        <p:nvSpPr>
          <p:cNvPr id="11" name="Picture Placeholder 13"/>
          <p:cNvSpPr>
            <a:spLocks noGrp="1"/>
          </p:cNvSpPr>
          <p:nvPr>
            <p:ph type="pic" sz="quarter" idx="21"/>
          </p:nvPr>
        </p:nvSpPr>
        <p:spPr>
          <a:xfrm>
            <a:off x="9225268" y="1966934"/>
            <a:ext cx="1703304" cy="1923353"/>
          </a:xfrm>
          <a:pattFill prst="pct90">
            <a:fgClr>
              <a:schemeClr val="bg1">
                <a:lumMod val="85000"/>
              </a:schemeClr>
            </a:fgClr>
            <a:bgClr>
              <a:schemeClr val="bg1"/>
            </a:bgClr>
          </a:pattFill>
          <a:effectLst/>
        </p:spPr>
        <p:txBody>
          <a:bodyPr rtlCol="0">
            <a:normAutofit/>
          </a:bodyPr>
          <a:lstStyle>
            <a:lvl1pPr marL="0" indent="0">
              <a:buNone/>
              <a:defRPr sz="21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16" name="Picture Placeholder 13"/>
          <p:cNvSpPr>
            <a:spLocks noGrp="1"/>
          </p:cNvSpPr>
          <p:nvPr>
            <p:ph type="pic" sz="quarter" idx="22"/>
          </p:nvPr>
        </p:nvSpPr>
        <p:spPr>
          <a:xfrm>
            <a:off x="5247164" y="1966934"/>
            <a:ext cx="1703304" cy="1923353"/>
          </a:xfrm>
          <a:pattFill prst="pct90">
            <a:fgClr>
              <a:schemeClr val="bg1">
                <a:lumMod val="85000"/>
              </a:schemeClr>
            </a:fgClr>
            <a:bgClr>
              <a:schemeClr val="bg1"/>
            </a:bgClr>
          </a:pattFill>
          <a:effectLst/>
        </p:spPr>
        <p:txBody>
          <a:bodyPr rtlCol="0">
            <a:normAutofit/>
          </a:bodyPr>
          <a:lstStyle>
            <a:lvl1pPr marL="0" indent="0">
              <a:buNone/>
              <a:defRPr sz="21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2" name="Picture Placeholder 13"/>
          <p:cNvSpPr>
            <a:spLocks noGrp="1"/>
          </p:cNvSpPr>
          <p:nvPr>
            <p:ph type="pic" sz="quarter" idx="23"/>
          </p:nvPr>
        </p:nvSpPr>
        <p:spPr>
          <a:xfrm>
            <a:off x="3252541" y="1966934"/>
            <a:ext cx="1703304" cy="1923353"/>
          </a:xfrm>
          <a:pattFill prst="pct90">
            <a:fgClr>
              <a:schemeClr val="bg1">
                <a:lumMod val="85000"/>
              </a:schemeClr>
            </a:fgClr>
            <a:bgClr>
              <a:schemeClr val="bg1"/>
            </a:bgClr>
          </a:pattFill>
          <a:effectLst/>
        </p:spPr>
        <p:txBody>
          <a:bodyPr rtlCol="0">
            <a:normAutofit/>
          </a:bodyPr>
          <a:lstStyle>
            <a:lvl1pPr marL="0" indent="0">
              <a:buNone/>
              <a:defRPr sz="21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5" name="Picture Placeholder 13"/>
          <p:cNvSpPr>
            <a:spLocks noGrp="1"/>
          </p:cNvSpPr>
          <p:nvPr>
            <p:ph type="pic" sz="quarter" idx="24"/>
          </p:nvPr>
        </p:nvSpPr>
        <p:spPr>
          <a:xfrm>
            <a:off x="1269061" y="1966934"/>
            <a:ext cx="1703304" cy="1923353"/>
          </a:xfrm>
          <a:pattFill prst="pct90">
            <a:fgClr>
              <a:schemeClr val="bg1">
                <a:lumMod val="85000"/>
              </a:schemeClr>
            </a:fgClr>
            <a:bgClr>
              <a:schemeClr val="bg1"/>
            </a:bgClr>
          </a:pattFill>
          <a:effectLst/>
        </p:spPr>
        <p:txBody>
          <a:bodyPr rtlCol="0">
            <a:normAutofit/>
          </a:bodyPr>
          <a:lstStyle>
            <a:lvl1pPr marL="0" indent="0">
              <a:buNone/>
              <a:defRPr sz="21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8" name="Picture Placeholder 13"/>
          <p:cNvSpPr>
            <a:spLocks noGrp="1"/>
          </p:cNvSpPr>
          <p:nvPr>
            <p:ph type="pic" sz="quarter" idx="25"/>
          </p:nvPr>
        </p:nvSpPr>
        <p:spPr>
          <a:xfrm>
            <a:off x="7230645" y="1966934"/>
            <a:ext cx="1703304" cy="1923353"/>
          </a:xfrm>
          <a:pattFill prst="pct90">
            <a:fgClr>
              <a:schemeClr val="bg1">
                <a:lumMod val="85000"/>
              </a:schemeClr>
            </a:fgClr>
            <a:bgClr>
              <a:schemeClr val="bg1"/>
            </a:bgClr>
          </a:pattFill>
          <a:effectLst/>
        </p:spPr>
        <p:txBody>
          <a:bodyPr rtlCol="0">
            <a:normAutofit/>
          </a:bodyPr>
          <a:lstStyle>
            <a:lvl1pPr marL="0" indent="0">
              <a:buNone/>
              <a:defRPr sz="21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1" name="Title Placeholder 1"/>
          <p:cNvSpPr>
            <a:spLocks noGrp="1"/>
          </p:cNvSpPr>
          <p:nvPr>
            <p:ph type="title" hasCustomPrompt="1"/>
          </p:nvPr>
        </p:nvSpPr>
        <p:spPr bwMode="auto">
          <a:xfrm>
            <a:off x="838419" y="611654"/>
            <a:ext cx="10515163" cy="858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3800" b="1">
                <a:solidFill>
                  <a:srgbClr val="00AAF0"/>
                </a:solidFill>
              </a:defRPr>
            </a:lvl1pPr>
          </a:lstStyle>
          <a:p>
            <a:pPr lvl="0"/>
            <a:r>
              <a:rPr lang="en-US" altLang="x-none" dirty="0"/>
              <a:t>CLICK TO EDIT MASTER TITLE STYLE</a:t>
            </a:r>
          </a:p>
        </p:txBody>
      </p:sp>
      <p:sp>
        <p:nvSpPr>
          <p:cNvPr id="23" name="Rectangle 22"/>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chemeClr val="bg1">
                    <a:lumMod val="65000"/>
                  </a:schemeClr>
                </a:solidFill>
                <a:latin typeface="+mn-lt"/>
                <a:sym typeface="Montserrat-Regular" charset="0"/>
              </a:rPr>
              <a:t>PAHO/WHO</a:t>
            </a:r>
          </a:p>
        </p:txBody>
      </p:sp>
      <p:grpSp>
        <p:nvGrpSpPr>
          <p:cNvPr id="24" name="Group 23"/>
          <p:cNvGrpSpPr/>
          <p:nvPr userDrawn="1"/>
        </p:nvGrpSpPr>
        <p:grpSpPr>
          <a:xfrm>
            <a:off x="5897563" y="1470034"/>
            <a:ext cx="400050" cy="95250"/>
            <a:chOff x="1942594" y="2781300"/>
            <a:chExt cx="799891" cy="190500"/>
          </a:xfrm>
          <a:solidFill>
            <a:schemeClr val="bg1">
              <a:lumMod val="85000"/>
            </a:schemeClr>
          </a:solidFill>
        </p:grpSpPr>
        <p:sp>
          <p:nvSpPr>
            <p:cNvPr id="26"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7"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9"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pic>
        <p:nvPicPr>
          <p:cNvPr id="15" name="Picture 14"/>
          <p:cNvPicPr>
            <a:picLocks noChangeAspect="1"/>
          </p:cNvPicPr>
          <p:nvPr userDrawn="1"/>
        </p:nvPicPr>
        <p:blipFill>
          <a:blip r:embed="rId2"/>
          <a:stretch>
            <a:fillRect/>
          </a:stretch>
        </p:blipFill>
        <p:spPr>
          <a:xfrm>
            <a:off x="10155218" y="6407635"/>
            <a:ext cx="1621441" cy="262553"/>
          </a:xfrm>
          <a:prstGeom prst="rect">
            <a:avLst/>
          </a:prstGeom>
        </p:spPr>
      </p:pic>
    </p:spTree>
    <p:extLst>
      <p:ext uri="{BB962C8B-B14F-4D97-AF65-F5344CB8AC3E}">
        <p14:creationId xmlns:p14="http://schemas.microsoft.com/office/powerpoint/2010/main" xmlns="" val="3744261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0" name="Content Placeholder 2"/>
          <p:cNvSpPr>
            <a:spLocks noGrp="1"/>
          </p:cNvSpPr>
          <p:nvPr>
            <p:ph idx="1"/>
          </p:nvPr>
        </p:nvSpPr>
        <p:spPr>
          <a:xfrm>
            <a:off x="838418" y="1905788"/>
            <a:ext cx="5154394" cy="4141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Placeholder 1"/>
          <p:cNvSpPr>
            <a:spLocks noGrp="1"/>
          </p:cNvSpPr>
          <p:nvPr>
            <p:ph type="title" hasCustomPrompt="1"/>
          </p:nvPr>
        </p:nvSpPr>
        <p:spPr bwMode="auto">
          <a:xfrm>
            <a:off x="838419" y="611654"/>
            <a:ext cx="10515163" cy="858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3800" b="1">
                <a:solidFill>
                  <a:srgbClr val="00AAF0"/>
                </a:solidFill>
              </a:defRPr>
            </a:lvl1pPr>
          </a:lstStyle>
          <a:p>
            <a:pPr lvl="0"/>
            <a:r>
              <a:rPr lang="en-US" altLang="x-none" dirty="0"/>
              <a:t>CLICK TO EDIT MASTER TITLE STYLE</a:t>
            </a:r>
          </a:p>
        </p:txBody>
      </p:sp>
      <p:sp>
        <p:nvSpPr>
          <p:cNvPr id="19" name="Rectangle 18"/>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chemeClr val="bg1">
                    <a:lumMod val="65000"/>
                  </a:schemeClr>
                </a:solidFill>
                <a:latin typeface="+mn-lt"/>
                <a:sym typeface="Montserrat-Regular" charset="0"/>
              </a:rPr>
              <a:t>PAHO/WHO</a:t>
            </a:r>
          </a:p>
        </p:txBody>
      </p:sp>
      <p:grpSp>
        <p:nvGrpSpPr>
          <p:cNvPr id="20" name="Group 19"/>
          <p:cNvGrpSpPr/>
          <p:nvPr userDrawn="1"/>
        </p:nvGrpSpPr>
        <p:grpSpPr>
          <a:xfrm>
            <a:off x="5897563" y="1470034"/>
            <a:ext cx="400050" cy="95250"/>
            <a:chOff x="1942594" y="2781300"/>
            <a:chExt cx="799891" cy="190500"/>
          </a:xfrm>
          <a:solidFill>
            <a:schemeClr val="bg1">
              <a:lumMod val="85000"/>
            </a:schemeClr>
          </a:solidFill>
        </p:grpSpPr>
        <p:sp>
          <p:nvSpPr>
            <p:cNvPr id="21"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2"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3"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sp>
        <p:nvSpPr>
          <p:cNvPr id="14" name="Picture Placeholder 13"/>
          <p:cNvSpPr>
            <a:spLocks noGrp="1"/>
          </p:cNvSpPr>
          <p:nvPr>
            <p:ph type="pic" sz="quarter" idx="16"/>
          </p:nvPr>
        </p:nvSpPr>
        <p:spPr bwMode="auto">
          <a:xfrm>
            <a:off x="6145213" y="1905789"/>
            <a:ext cx="5512412" cy="4141051"/>
          </a:xfrm>
          <a:custGeom>
            <a:avLst/>
            <a:gdLst>
              <a:gd name="connsiteX0" fmla="*/ 2325805 w 4572000"/>
              <a:gd name="connsiteY0" fmla="*/ 17 h 5149145"/>
              <a:gd name="connsiteX1" fmla="*/ 2853613 w 4572000"/>
              <a:gd name="connsiteY1" fmla="*/ 5645 h 5149145"/>
              <a:gd name="connsiteX2" fmla="*/ 4085616 w 4572000"/>
              <a:gd name="connsiteY2" fmla="*/ 602545 h 5149145"/>
              <a:gd name="connsiteX3" fmla="*/ 4517342 w 4572000"/>
              <a:gd name="connsiteY3" fmla="*/ 1796345 h 5149145"/>
              <a:gd name="connsiteX4" fmla="*/ 3022092 w 4572000"/>
              <a:gd name="connsiteY4" fmla="*/ 5149145 h 5149145"/>
              <a:gd name="connsiteX5" fmla="*/ 1179353 w 4572000"/>
              <a:gd name="connsiteY5" fmla="*/ 5123745 h 5149145"/>
              <a:gd name="connsiteX6" fmla="*/ 136889 w 4572000"/>
              <a:gd name="connsiteY6" fmla="*/ 3828345 h 5149145"/>
              <a:gd name="connsiteX7" fmla="*/ 0 w 4572000"/>
              <a:gd name="connsiteY7" fmla="*/ 5645 h 5149145"/>
              <a:gd name="connsiteX8" fmla="*/ 2325805 w 4572000"/>
              <a:gd name="connsiteY8" fmla="*/ 17 h 51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149145">
                <a:moveTo>
                  <a:pt x="2325805" y="17"/>
                </a:moveTo>
                <a:cubicBezTo>
                  <a:pt x="2649733" y="188"/>
                  <a:pt x="2867872" y="1676"/>
                  <a:pt x="2853613" y="5645"/>
                </a:cubicBezTo>
                <a:lnTo>
                  <a:pt x="4085616" y="602545"/>
                </a:lnTo>
                <a:cubicBezTo>
                  <a:pt x="4313765" y="769762"/>
                  <a:pt x="4719166" y="1042812"/>
                  <a:pt x="4517342" y="1796345"/>
                </a:cubicBezTo>
                <a:cubicBezTo>
                  <a:pt x="4462937" y="1902178"/>
                  <a:pt x="3034376" y="5111045"/>
                  <a:pt x="3022092" y="5149145"/>
                </a:cubicBezTo>
                <a:lnTo>
                  <a:pt x="1179353" y="5123745"/>
                </a:lnTo>
                <a:cubicBezTo>
                  <a:pt x="866965" y="5098345"/>
                  <a:pt x="177254" y="5030612"/>
                  <a:pt x="136889" y="3828345"/>
                </a:cubicBezTo>
                <a:lnTo>
                  <a:pt x="0" y="5645"/>
                </a:lnTo>
                <a:cubicBezTo>
                  <a:pt x="388511" y="5645"/>
                  <a:pt x="1613165" y="-358"/>
                  <a:pt x="2325805" y="17"/>
                </a:cubicBezTo>
                <a:close/>
              </a:path>
            </a:pathLst>
          </a:custGeom>
          <a:pattFill prst="pct90">
            <a:fgClr>
              <a:schemeClr val="bg1">
                <a:lumMod val="85000"/>
              </a:schemeClr>
            </a:fgClr>
            <a:bgClr>
              <a:schemeClr val="bg1"/>
            </a:bgClr>
          </a:pattFill>
          <a:ln>
            <a:noFill/>
          </a:ln>
        </p:spPr>
        <p:txBody>
          <a:bodyPr wrap="square">
            <a:noAutofit/>
          </a:bodyPr>
          <a:lstStyle>
            <a:lvl1pPr marL="0" indent="0">
              <a:buNone/>
              <a:defRPr sz="450"/>
            </a:lvl1pPr>
          </a:lstStyle>
          <a:p>
            <a:r>
              <a:rPr lang="en-US"/>
              <a:t>Drag picture to placeholder or click icon to add</a:t>
            </a:r>
            <a:endParaRPr lang="en-US" dirty="0"/>
          </a:p>
        </p:txBody>
      </p:sp>
      <p:pic>
        <p:nvPicPr>
          <p:cNvPr id="12" name="Picture 11"/>
          <p:cNvPicPr>
            <a:picLocks noChangeAspect="1"/>
          </p:cNvPicPr>
          <p:nvPr userDrawn="1"/>
        </p:nvPicPr>
        <p:blipFill>
          <a:blip r:embed="rId2"/>
          <a:stretch>
            <a:fillRect/>
          </a:stretch>
        </p:blipFill>
        <p:spPr>
          <a:xfrm>
            <a:off x="10155218" y="6407635"/>
            <a:ext cx="1621441" cy="262553"/>
          </a:xfrm>
          <a:prstGeom prst="rect">
            <a:avLst/>
          </a:prstGeom>
        </p:spPr>
      </p:pic>
    </p:spTree>
    <p:extLst>
      <p:ext uri="{BB962C8B-B14F-4D97-AF65-F5344CB8AC3E}">
        <p14:creationId xmlns:p14="http://schemas.microsoft.com/office/powerpoint/2010/main" xmlns="" val="18630106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act Us">
    <p:spTree>
      <p:nvGrpSpPr>
        <p:cNvPr id="1" name=""/>
        <p:cNvGrpSpPr/>
        <p:nvPr/>
      </p:nvGrpSpPr>
      <p:grpSpPr>
        <a:xfrm>
          <a:off x="0" y="0"/>
          <a:ext cx="0" cy="0"/>
          <a:chOff x="0" y="0"/>
          <a:chExt cx="0" cy="0"/>
        </a:xfrm>
      </p:grpSpPr>
      <p:sp>
        <p:nvSpPr>
          <p:cNvPr id="10" name="Content Placeholder 2"/>
          <p:cNvSpPr>
            <a:spLocks noGrp="1"/>
          </p:cNvSpPr>
          <p:nvPr>
            <p:ph idx="1"/>
          </p:nvPr>
        </p:nvSpPr>
        <p:spPr>
          <a:xfrm>
            <a:off x="6145213" y="1905788"/>
            <a:ext cx="5154394" cy="4141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Placeholder 1"/>
          <p:cNvSpPr>
            <a:spLocks noGrp="1"/>
          </p:cNvSpPr>
          <p:nvPr>
            <p:ph type="title" hasCustomPrompt="1"/>
          </p:nvPr>
        </p:nvSpPr>
        <p:spPr bwMode="auto">
          <a:xfrm>
            <a:off x="838419" y="611654"/>
            <a:ext cx="10515163" cy="858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3800" b="1">
                <a:solidFill>
                  <a:srgbClr val="00AAF0"/>
                </a:solidFill>
              </a:defRPr>
            </a:lvl1pPr>
          </a:lstStyle>
          <a:p>
            <a:pPr lvl="0"/>
            <a:r>
              <a:rPr lang="en-US" altLang="x-none" dirty="0"/>
              <a:t>CLICK TO EDIT MASTER TITLE STYLE</a:t>
            </a:r>
          </a:p>
        </p:txBody>
      </p:sp>
      <p:sp>
        <p:nvSpPr>
          <p:cNvPr id="19" name="Rectangle 18"/>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chemeClr val="bg1">
                    <a:lumMod val="65000"/>
                  </a:schemeClr>
                </a:solidFill>
                <a:latin typeface="+mn-lt"/>
                <a:sym typeface="Montserrat-Regular" charset="0"/>
              </a:rPr>
              <a:t>PAHO/WHO</a:t>
            </a:r>
          </a:p>
        </p:txBody>
      </p:sp>
      <p:grpSp>
        <p:nvGrpSpPr>
          <p:cNvPr id="20" name="Group 19"/>
          <p:cNvGrpSpPr/>
          <p:nvPr userDrawn="1"/>
        </p:nvGrpSpPr>
        <p:grpSpPr>
          <a:xfrm>
            <a:off x="5897563" y="1470034"/>
            <a:ext cx="400050" cy="95250"/>
            <a:chOff x="1942594" y="2781300"/>
            <a:chExt cx="799891" cy="190500"/>
          </a:xfrm>
          <a:solidFill>
            <a:schemeClr val="bg1">
              <a:lumMod val="85000"/>
            </a:schemeClr>
          </a:solidFill>
        </p:grpSpPr>
        <p:sp>
          <p:nvSpPr>
            <p:cNvPr id="21"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2"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3"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sp>
        <p:nvSpPr>
          <p:cNvPr id="13" name="Picture Placeholder 12"/>
          <p:cNvSpPr>
            <a:spLocks noGrp="1"/>
          </p:cNvSpPr>
          <p:nvPr>
            <p:ph type="pic" sz="quarter" idx="15"/>
          </p:nvPr>
        </p:nvSpPr>
        <p:spPr>
          <a:xfrm>
            <a:off x="368551" y="1905788"/>
            <a:ext cx="5576638" cy="4141052"/>
          </a:xfrm>
          <a:custGeom>
            <a:avLst/>
            <a:gdLst>
              <a:gd name="connsiteX0" fmla="*/ 1549908 w 4572000"/>
              <a:gd name="connsiteY0" fmla="*/ 0 h 8541100"/>
              <a:gd name="connsiteX1" fmla="*/ 3392647 w 4572000"/>
              <a:gd name="connsiteY1" fmla="*/ 42132 h 8541100"/>
              <a:gd name="connsiteX2" fmla="*/ 4435111 w 4572000"/>
              <a:gd name="connsiteY2" fmla="*/ 2190866 h 8541100"/>
              <a:gd name="connsiteX3" fmla="*/ 4572000 w 4572000"/>
              <a:gd name="connsiteY3" fmla="*/ 8531737 h 8541100"/>
              <a:gd name="connsiteX4" fmla="*/ 2246195 w 4572000"/>
              <a:gd name="connsiteY4" fmla="*/ 8541073 h 8541100"/>
              <a:gd name="connsiteX5" fmla="*/ 1718387 w 4572000"/>
              <a:gd name="connsiteY5" fmla="*/ 8531737 h 8541100"/>
              <a:gd name="connsiteX6" fmla="*/ 486384 w 4572000"/>
              <a:gd name="connsiteY6" fmla="*/ 7541635 h 8541100"/>
              <a:gd name="connsiteX7" fmla="*/ 54658 w 4572000"/>
              <a:gd name="connsiteY7" fmla="*/ 5561429 h 8541100"/>
              <a:gd name="connsiteX8" fmla="*/ 1549908 w 4572000"/>
              <a:gd name="connsiteY8" fmla="*/ 0 h 854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8541100">
                <a:moveTo>
                  <a:pt x="1549908" y="0"/>
                </a:moveTo>
                <a:lnTo>
                  <a:pt x="3392647" y="42132"/>
                </a:lnTo>
                <a:cubicBezTo>
                  <a:pt x="3705035" y="84264"/>
                  <a:pt x="4394746" y="196616"/>
                  <a:pt x="4435111" y="2190866"/>
                </a:cubicBezTo>
                <a:lnTo>
                  <a:pt x="4572000" y="8531737"/>
                </a:lnTo>
                <a:cubicBezTo>
                  <a:pt x="4183489" y="8531737"/>
                  <a:pt x="2958835" y="8541695"/>
                  <a:pt x="2246195" y="8541073"/>
                </a:cubicBezTo>
                <a:cubicBezTo>
                  <a:pt x="1922267" y="8540789"/>
                  <a:pt x="1704128" y="8538321"/>
                  <a:pt x="1718387" y="8531737"/>
                </a:cubicBezTo>
                <a:lnTo>
                  <a:pt x="486384" y="7541635"/>
                </a:lnTo>
                <a:cubicBezTo>
                  <a:pt x="258235" y="7264265"/>
                  <a:pt x="-147166" y="6811345"/>
                  <a:pt x="54658" y="5561429"/>
                </a:cubicBezTo>
                <a:cubicBezTo>
                  <a:pt x="109063" y="5385879"/>
                  <a:pt x="1537624" y="63198"/>
                  <a:pt x="1549908" y="0"/>
                </a:cubicBezTo>
                <a:close/>
              </a:path>
            </a:pathLst>
          </a:custGeom>
          <a:pattFill prst="pct90">
            <a:fgClr>
              <a:schemeClr val="bg1">
                <a:lumMod val="85000"/>
              </a:schemeClr>
            </a:fgClr>
            <a:bgClr>
              <a:schemeClr val="bg1"/>
            </a:bgClr>
          </a:pattFill>
        </p:spPr>
        <p:txBody>
          <a:bodyPr wrap="square" rtlCol="0">
            <a:noAutofit/>
          </a:bodyPr>
          <a:lstStyle>
            <a:lvl1pPr marL="0" indent="0" algn="r">
              <a:buNone/>
              <a:defRPr sz="700">
                <a:solidFill>
                  <a:sysClr val="windowText" lastClr="000000"/>
                </a:solidFill>
              </a:defRPr>
            </a:lvl1pPr>
          </a:lstStyle>
          <a:p>
            <a:pPr lvl="0"/>
            <a:r>
              <a:rPr lang="en-US" noProof="0"/>
              <a:t>Drag picture to placeholder or click icon to add</a:t>
            </a:r>
            <a:endParaRPr lang="en-US" noProof="0" dirty="0"/>
          </a:p>
        </p:txBody>
      </p:sp>
      <p:pic>
        <p:nvPicPr>
          <p:cNvPr id="12" name="Picture 11"/>
          <p:cNvPicPr>
            <a:picLocks noChangeAspect="1"/>
          </p:cNvPicPr>
          <p:nvPr userDrawn="1"/>
        </p:nvPicPr>
        <p:blipFill>
          <a:blip r:embed="rId2"/>
          <a:stretch>
            <a:fillRect/>
          </a:stretch>
        </p:blipFill>
        <p:spPr>
          <a:xfrm>
            <a:off x="10155218" y="6407635"/>
            <a:ext cx="1621441" cy="26255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Phone Layout 2">
    <p:spTree>
      <p:nvGrpSpPr>
        <p:cNvPr id="1" name=""/>
        <p:cNvGrpSpPr/>
        <p:nvPr/>
      </p:nvGrpSpPr>
      <p:grpSpPr>
        <a:xfrm>
          <a:off x="0" y="0"/>
          <a:ext cx="0" cy="0"/>
          <a:chOff x="0" y="0"/>
          <a:chExt cx="0" cy="0"/>
        </a:xfrm>
      </p:grpSpPr>
      <p:sp>
        <p:nvSpPr>
          <p:cNvPr id="16" name="Picture Placeholder 15"/>
          <p:cNvSpPr>
            <a:spLocks noGrp="1"/>
          </p:cNvSpPr>
          <p:nvPr>
            <p:ph type="pic" sz="quarter" idx="14"/>
          </p:nvPr>
        </p:nvSpPr>
        <p:spPr>
          <a:xfrm>
            <a:off x="3137048" y="1891040"/>
            <a:ext cx="2350314" cy="4270550"/>
          </a:xfrm>
          <a:custGeom>
            <a:avLst/>
            <a:gdLst>
              <a:gd name="connsiteX0" fmla="*/ 1549908 w 4572000"/>
              <a:gd name="connsiteY0" fmla="*/ 0 h 8541100"/>
              <a:gd name="connsiteX1" fmla="*/ 3392647 w 4572000"/>
              <a:gd name="connsiteY1" fmla="*/ 42132 h 8541100"/>
              <a:gd name="connsiteX2" fmla="*/ 4435111 w 4572000"/>
              <a:gd name="connsiteY2" fmla="*/ 2190866 h 8541100"/>
              <a:gd name="connsiteX3" fmla="*/ 4572000 w 4572000"/>
              <a:gd name="connsiteY3" fmla="*/ 8531737 h 8541100"/>
              <a:gd name="connsiteX4" fmla="*/ 2246195 w 4572000"/>
              <a:gd name="connsiteY4" fmla="*/ 8541073 h 8541100"/>
              <a:gd name="connsiteX5" fmla="*/ 1718387 w 4572000"/>
              <a:gd name="connsiteY5" fmla="*/ 8531737 h 8541100"/>
              <a:gd name="connsiteX6" fmla="*/ 486384 w 4572000"/>
              <a:gd name="connsiteY6" fmla="*/ 7541635 h 8541100"/>
              <a:gd name="connsiteX7" fmla="*/ 54658 w 4572000"/>
              <a:gd name="connsiteY7" fmla="*/ 5561429 h 8541100"/>
              <a:gd name="connsiteX8" fmla="*/ 1549908 w 4572000"/>
              <a:gd name="connsiteY8" fmla="*/ 0 h 854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8541100">
                <a:moveTo>
                  <a:pt x="1549908" y="0"/>
                </a:moveTo>
                <a:lnTo>
                  <a:pt x="3392647" y="42132"/>
                </a:lnTo>
                <a:cubicBezTo>
                  <a:pt x="3705035" y="84264"/>
                  <a:pt x="4394746" y="196616"/>
                  <a:pt x="4435111" y="2190866"/>
                </a:cubicBezTo>
                <a:lnTo>
                  <a:pt x="4572000" y="8531737"/>
                </a:lnTo>
                <a:cubicBezTo>
                  <a:pt x="4183489" y="8531737"/>
                  <a:pt x="2958835" y="8541695"/>
                  <a:pt x="2246195" y="8541073"/>
                </a:cubicBezTo>
                <a:cubicBezTo>
                  <a:pt x="1922267" y="8540789"/>
                  <a:pt x="1704128" y="8538321"/>
                  <a:pt x="1718387" y="8531737"/>
                </a:cubicBezTo>
                <a:lnTo>
                  <a:pt x="486384" y="7541635"/>
                </a:lnTo>
                <a:cubicBezTo>
                  <a:pt x="258235" y="7264265"/>
                  <a:pt x="-147166" y="6811345"/>
                  <a:pt x="54658" y="5561429"/>
                </a:cubicBezTo>
                <a:cubicBezTo>
                  <a:pt x="109063" y="5385879"/>
                  <a:pt x="1537624" y="63198"/>
                  <a:pt x="1549908" y="0"/>
                </a:cubicBezTo>
                <a:close/>
              </a:path>
            </a:pathLst>
          </a:custGeom>
          <a:pattFill prst="pct90">
            <a:fgClr>
              <a:schemeClr val="bg1">
                <a:lumMod val="85000"/>
              </a:schemeClr>
            </a:fgClr>
            <a:bgClr>
              <a:schemeClr val="bg1"/>
            </a:bgClr>
          </a:pattFill>
        </p:spPr>
        <p:txBody>
          <a:bodyPr wrap="square" rtlCol="0">
            <a:noAutofit/>
          </a:bodyPr>
          <a:lstStyle>
            <a:lvl1pPr marL="0" indent="0" algn="r">
              <a:buNone/>
              <a:defRPr sz="700">
                <a:solidFill>
                  <a:sysClr val="windowText" lastClr="000000"/>
                </a:solidFill>
              </a:defRPr>
            </a:lvl1pPr>
          </a:lstStyle>
          <a:p>
            <a:pPr lvl="0"/>
            <a:r>
              <a:rPr lang="en-US" noProof="0"/>
              <a:t>Drag picture to placeholder or click icon to add</a:t>
            </a:r>
            <a:endParaRPr lang="en-US" noProof="0" dirty="0"/>
          </a:p>
        </p:txBody>
      </p:sp>
      <p:sp>
        <p:nvSpPr>
          <p:cNvPr id="14" name="Content Placeholder 2"/>
          <p:cNvSpPr>
            <a:spLocks noGrp="1"/>
          </p:cNvSpPr>
          <p:nvPr>
            <p:ph idx="1"/>
          </p:nvPr>
        </p:nvSpPr>
        <p:spPr>
          <a:xfrm>
            <a:off x="5647434" y="1891040"/>
            <a:ext cx="5706148" cy="4270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Placeholder 1"/>
          <p:cNvSpPr>
            <a:spLocks noGrp="1"/>
          </p:cNvSpPr>
          <p:nvPr>
            <p:ph type="title" hasCustomPrompt="1"/>
          </p:nvPr>
        </p:nvSpPr>
        <p:spPr bwMode="auto">
          <a:xfrm>
            <a:off x="838419" y="580401"/>
            <a:ext cx="10515163" cy="889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3800" b="1">
                <a:solidFill>
                  <a:srgbClr val="00AAF0"/>
                </a:solidFill>
              </a:defRPr>
            </a:lvl1pPr>
          </a:lstStyle>
          <a:p>
            <a:pPr lvl="0"/>
            <a:r>
              <a:rPr lang="en-US" altLang="x-none" dirty="0"/>
              <a:t>CLICK TO EDIT MASTER TITLE STYLE</a:t>
            </a:r>
          </a:p>
        </p:txBody>
      </p:sp>
      <p:sp>
        <p:nvSpPr>
          <p:cNvPr id="20" name="Rectangle 19"/>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chemeClr val="bg1">
                    <a:lumMod val="65000"/>
                  </a:schemeClr>
                </a:solidFill>
                <a:latin typeface="+mn-lt"/>
                <a:sym typeface="Montserrat-Regular" charset="0"/>
              </a:rPr>
              <a:t>PAHO/WHO</a:t>
            </a:r>
          </a:p>
        </p:txBody>
      </p:sp>
      <p:grpSp>
        <p:nvGrpSpPr>
          <p:cNvPr id="21" name="Group 20"/>
          <p:cNvGrpSpPr/>
          <p:nvPr userDrawn="1"/>
        </p:nvGrpSpPr>
        <p:grpSpPr>
          <a:xfrm>
            <a:off x="5897563" y="1470034"/>
            <a:ext cx="400050" cy="95250"/>
            <a:chOff x="1942594" y="2781300"/>
            <a:chExt cx="799891" cy="190500"/>
          </a:xfrm>
          <a:solidFill>
            <a:schemeClr val="bg1">
              <a:lumMod val="85000"/>
            </a:schemeClr>
          </a:solidFill>
        </p:grpSpPr>
        <p:sp>
          <p:nvSpPr>
            <p:cNvPr id="22"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3"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4"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sp>
        <p:nvSpPr>
          <p:cNvPr id="13" name="Picture Placeholder 12"/>
          <p:cNvSpPr>
            <a:spLocks noGrp="1"/>
          </p:cNvSpPr>
          <p:nvPr>
            <p:ph type="pic" sz="quarter" idx="16"/>
          </p:nvPr>
        </p:nvSpPr>
        <p:spPr bwMode="auto">
          <a:xfrm>
            <a:off x="987276" y="1891040"/>
            <a:ext cx="2422559" cy="4270551"/>
          </a:xfrm>
          <a:custGeom>
            <a:avLst/>
            <a:gdLst>
              <a:gd name="connsiteX0" fmla="*/ 2325805 w 4572000"/>
              <a:gd name="connsiteY0" fmla="*/ 17 h 5149145"/>
              <a:gd name="connsiteX1" fmla="*/ 2853613 w 4572000"/>
              <a:gd name="connsiteY1" fmla="*/ 5645 h 5149145"/>
              <a:gd name="connsiteX2" fmla="*/ 4085616 w 4572000"/>
              <a:gd name="connsiteY2" fmla="*/ 602545 h 5149145"/>
              <a:gd name="connsiteX3" fmla="*/ 4517342 w 4572000"/>
              <a:gd name="connsiteY3" fmla="*/ 1796345 h 5149145"/>
              <a:gd name="connsiteX4" fmla="*/ 3022092 w 4572000"/>
              <a:gd name="connsiteY4" fmla="*/ 5149145 h 5149145"/>
              <a:gd name="connsiteX5" fmla="*/ 1179353 w 4572000"/>
              <a:gd name="connsiteY5" fmla="*/ 5123745 h 5149145"/>
              <a:gd name="connsiteX6" fmla="*/ 136889 w 4572000"/>
              <a:gd name="connsiteY6" fmla="*/ 3828345 h 5149145"/>
              <a:gd name="connsiteX7" fmla="*/ 0 w 4572000"/>
              <a:gd name="connsiteY7" fmla="*/ 5645 h 5149145"/>
              <a:gd name="connsiteX8" fmla="*/ 2325805 w 4572000"/>
              <a:gd name="connsiteY8" fmla="*/ 17 h 51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149145">
                <a:moveTo>
                  <a:pt x="2325805" y="17"/>
                </a:moveTo>
                <a:cubicBezTo>
                  <a:pt x="2649733" y="188"/>
                  <a:pt x="2867872" y="1676"/>
                  <a:pt x="2853613" y="5645"/>
                </a:cubicBezTo>
                <a:lnTo>
                  <a:pt x="4085616" y="602545"/>
                </a:lnTo>
                <a:cubicBezTo>
                  <a:pt x="4313765" y="769762"/>
                  <a:pt x="4719166" y="1042812"/>
                  <a:pt x="4517342" y="1796345"/>
                </a:cubicBezTo>
                <a:cubicBezTo>
                  <a:pt x="4462937" y="1902178"/>
                  <a:pt x="3034376" y="5111045"/>
                  <a:pt x="3022092" y="5149145"/>
                </a:cubicBezTo>
                <a:lnTo>
                  <a:pt x="1179353" y="5123745"/>
                </a:lnTo>
                <a:cubicBezTo>
                  <a:pt x="866965" y="5098345"/>
                  <a:pt x="177254" y="5030612"/>
                  <a:pt x="136889" y="3828345"/>
                </a:cubicBezTo>
                <a:lnTo>
                  <a:pt x="0" y="5645"/>
                </a:lnTo>
                <a:cubicBezTo>
                  <a:pt x="388511" y="5645"/>
                  <a:pt x="1613165" y="-358"/>
                  <a:pt x="2325805" y="17"/>
                </a:cubicBezTo>
                <a:close/>
              </a:path>
            </a:pathLst>
          </a:custGeom>
          <a:pattFill prst="pct90">
            <a:fgClr>
              <a:schemeClr val="bg1">
                <a:lumMod val="85000"/>
              </a:schemeClr>
            </a:fgClr>
            <a:bgClr>
              <a:schemeClr val="bg1"/>
            </a:bgClr>
          </a:pattFill>
          <a:ln>
            <a:noFill/>
          </a:ln>
        </p:spPr>
        <p:txBody>
          <a:bodyPr wrap="square">
            <a:noAutofit/>
          </a:bodyPr>
          <a:lstStyle>
            <a:lvl1pPr marL="0" indent="0">
              <a:buNone/>
              <a:defRPr sz="450"/>
            </a:lvl1pPr>
          </a:lstStyle>
          <a:p>
            <a:r>
              <a:rPr lang="en-US"/>
              <a:t>Drag picture to placeholder or click icon to add</a:t>
            </a:r>
            <a:endParaRPr lang="en-US" dirty="0"/>
          </a:p>
        </p:txBody>
      </p:sp>
      <p:pic>
        <p:nvPicPr>
          <p:cNvPr id="12" name="Picture 11"/>
          <p:cNvPicPr>
            <a:picLocks noChangeAspect="1"/>
          </p:cNvPicPr>
          <p:nvPr userDrawn="1"/>
        </p:nvPicPr>
        <p:blipFill>
          <a:blip r:embed="rId2"/>
          <a:stretch>
            <a:fillRect/>
          </a:stretch>
        </p:blipFill>
        <p:spPr>
          <a:xfrm>
            <a:off x="10155218" y="6407635"/>
            <a:ext cx="1621441" cy="262553"/>
          </a:xfrm>
          <a:prstGeom prst="rect">
            <a:avLst/>
          </a:prstGeom>
        </p:spPr>
      </p:pic>
    </p:spTree>
    <p:extLst>
      <p:ext uri="{BB962C8B-B14F-4D97-AF65-F5344CB8AC3E}">
        <p14:creationId xmlns:p14="http://schemas.microsoft.com/office/powerpoint/2010/main" xmlns="" val="10475268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Placeholder">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bwMode="auto">
          <a:xfrm>
            <a:off x="0" y="-2823"/>
            <a:ext cx="12045979" cy="6860823"/>
          </a:xfrm>
          <a:custGeom>
            <a:avLst/>
            <a:gdLst>
              <a:gd name="connsiteX0" fmla="*/ 2325805 w 4572000"/>
              <a:gd name="connsiteY0" fmla="*/ 17 h 5149145"/>
              <a:gd name="connsiteX1" fmla="*/ 2853613 w 4572000"/>
              <a:gd name="connsiteY1" fmla="*/ 5645 h 5149145"/>
              <a:gd name="connsiteX2" fmla="*/ 4085616 w 4572000"/>
              <a:gd name="connsiteY2" fmla="*/ 602545 h 5149145"/>
              <a:gd name="connsiteX3" fmla="*/ 4517342 w 4572000"/>
              <a:gd name="connsiteY3" fmla="*/ 1796345 h 5149145"/>
              <a:gd name="connsiteX4" fmla="*/ 3022092 w 4572000"/>
              <a:gd name="connsiteY4" fmla="*/ 5149145 h 5149145"/>
              <a:gd name="connsiteX5" fmla="*/ 1179353 w 4572000"/>
              <a:gd name="connsiteY5" fmla="*/ 5123745 h 5149145"/>
              <a:gd name="connsiteX6" fmla="*/ 136889 w 4572000"/>
              <a:gd name="connsiteY6" fmla="*/ 3828345 h 5149145"/>
              <a:gd name="connsiteX7" fmla="*/ 0 w 4572000"/>
              <a:gd name="connsiteY7" fmla="*/ 5645 h 5149145"/>
              <a:gd name="connsiteX8" fmla="*/ 2325805 w 4572000"/>
              <a:gd name="connsiteY8" fmla="*/ 17 h 51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149145">
                <a:moveTo>
                  <a:pt x="2325805" y="17"/>
                </a:moveTo>
                <a:cubicBezTo>
                  <a:pt x="2649733" y="188"/>
                  <a:pt x="2867872" y="1676"/>
                  <a:pt x="2853613" y="5645"/>
                </a:cubicBezTo>
                <a:lnTo>
                  <a:pt x="4085616" y="602545"/>
                </a:lnTo>
                <a:cubicBezTo>
                  <a:pt x="4313765" y="769762"/>
                  <a:pt x="4719166" y="1042812"/>
                  <a:pt x="4517342" y="1796345"/>
                </a:cubicBezTo>
                <a:cubicBezTo>
                  <a:pt x="4462937" y="1902178"/>
                  <a:pt x="3034376" y="5111045"/>
                  <a:pt x="3022092" y="5149145"/>
                </a:cubicBezTo>
                <a:lnTo>
                  <a:pt x="1179353" y="5123745"/>
                </a:lnTo>
                <a:cubicBezTo>
                  <a:pt x="866965" y="5098345"/>
                  <a:pt x="177254" y="5030612"/>
                  <a:pt x="136889" y="3828345"/>
                </a:cubicBezTo>
                <a:lnTo>
                  <a:pt x="0" y="5645"/>
                </a:lnTo>
                <a:cubicBezTo>
                  <a:pt x="388511" y="5645"/>
                  <a:pt x="1613165" y="-358"/>
                  <a:pt x="2325805" y="17"/>
                </a:cubicBezTo>
                <a:close/>
              </a:path>
            </a:pathLst>
          </a:custGeom>
          <a:pattFill prst="pct90">
            <a:fgClr>
              <a:schemeClr val="bg1">
                <a:lumMod val="85000"/>
              </a:schemeClr>
            </a:fgClr>
            <a:bgClr>
              <a:schemeClr val="bg1"/>
            </a:bgClr>
          </a:pattFill>
          <a:ln>
            <a:noFill/>
          </a:ln>
        </p:spPr>
        <p:txBody>
          <a:bodyPr wrap="square">
            <a:noAutofit/>
          </a:bodyPr>
          <a:lstStyle>
            <a:lvl1pPr marL="0" indent="0">
              <a:buNone/>
              <a:defRPr sz="450"/>
            </a:lvl1pPr>
          </a:lstStyle>
          <a:p>
            <a:r>
              <a:rPr lang="en-US"/>
              <a:t>Drag picture to placeholder or click icon to add</a:t>
            </a:r>
            <a:endParaRPr lang="en-US" dirty="0"/>
          </a:p>
        </p:txBody>
      </p:sp>
      <p:sp>
        <p:nvSpPr>
          <p:cNvPr id="3" name="Content Placeholder 2"/>
          <p:cNvSpPr>
            <a:spLocks noGrp="1"/>
          </p:cNvSpPr>
          <p:nvPr>
            <p:ph sz="half" idx="10" hasCustomPrompt="1"/>
          </p:nvPr>
        </p:nvSpPr>
        <p:spPr>
          <a:xfrm>
            <a:off x="856027" y="1873405"/>
            <a:ext cx="5151219" cy="4248614"/>
          </a:xfrm>
        </p:spPr>
        <p:txBody>
          <a:bodyPr/>
          <a:lstStyle>
            <a:lvl1pPr marL="0" indent="0">
              <a:buNone/>
              <a:defRPr sz="4800">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0155218" y="6407635"/>
            <a:ext cx="1621441" cy="26255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Image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208481" y="3783303"/>
            <a:ext cx="4564063" cy="863600"/>
          </a:xfrm>
        </p:spPr>
        <p:txBody>
          <a:bodyPr/>
          <a:lstStyle>
            <a:lvl1pPr marL="0" indent="0">
              <a:buNone/>
              <a:defRPr>
                <a:solidFill>
                  <a:schemeClr val="bg1"/>
                </a:solidFill>
              </a:defRPr>
            </a:lvl1pPr>
            <a:lvl2pPr marL="457200" indent="0">
              <a:buNone/>
              <a:defRPr/>
            </a:lvl2pPr>
            <a:lvl3pPr marL="914399" indent="0">
              <a:buNone/>
              <a:defRPr/>
            </a:lvl3pPr>
            <a:lvl4pPr marL="1371600" indent="0">
              <a:buNone/>
              <a:defRPr/>
            </a:lvl4pPr>
            <a:lvl5pPr marL="1828800" indent="0">
              <a:buNone/>
              <a:defRPr/>
            </a:lvl5pPr>
          </a:lstStyle>
          <a:p>
            <a:pPr lvl="0"/>
            <a:r>
              <a:rPr lang="en-US" dirty="0"/>
              <a:t>Click to edit Master text styles</a:t>
            </a:r>
          </a:p>
        </p:txBody>
      </p:sp>
      <p:sp>
        <p:nvSpPr>
          <p:cNvPr id="8" name="Title 7"/>
          <p:cNvSpPr>
            <a:spLocks noGrp="1"/>
          </p:cNvSpPr>
          <p:nvPr>
            <p:ph type="title" hasCustomPrompt="1"/>
          </p:nvPr>
        </p:nvSpPr>
        <p:spPr>
          <a:xfrm>
            <a:off x="3075709" y="2348636"/>
            <a:ext cx="7537425" cy="1325563"/>
          </a:xfrm>
        </p:spPr>
        <p:txBody>
          <a:bodyPr/>
          <a:lstStyle>
            <a:lvl1pPr algn="l">
              <a:defRPr sz="4000">
                <a:solidFill>
                  <a:schemeClr val="bg1"/>
                </a:solidFill>
              </a:defRPr>
            </a:lvl1pPr>
          </a:lstStyle>
          <a:p>
            <a:r>
              <a:rPr lang="en-US" dirty="0"/>
              <a:t>CLICK TO EDIT MASTER TITLE STYLE</a:t>
            </a:r>
          </a:p>
        </p:txBody>
      </p:sp>
      <p:cxnSp>
        <p:nvCxnSpPr>
          <p:cNvPr id="3" name="Straight Connector 2"/>
          <p:cNvCxnSpPr/>
          <p:nvPr userDrawn="1"/>
        </p:nvCxnSpPr>
        <p:spPr>
          <a:xfrm>
            <a:off x="2878282" y="2296391"/>
            <a:ext cx="0" cy="27120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stretch>
            <a:fillRect/>
          </a:stretch>
        </p:blipFill>
        <p:spPr>
          <a:xfrm>
            <a:off x="8668024" y="5964383"/>
            <a:ext cx="2610357" cy="422684"/>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magePlaceholder">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bwMode="auto">
          <a:xfrm>
            <a:off x="0" y="0"/>
            <a:ext cx="10071908" cy="6858000"/>
          </a:xfrm>
          <a:custGeom>
            <a:avLst/>
            <a:gdLst>
              <a:gd name="connsiteX0" fmla="*/ 0 w 2044700"/>
              <a:gd name="connsiteY0" fmla="*/ 0 h 5143500"/>
              <a:gd name="connsiteX1" fmla="*/ 2044700 w 2044700"/>
              <a:gd name="connsiteY1" fmla="*/ 0 h 5143500"/>
              <a:gd name="connsiteX2" fmla="*/ 2044700 w 2044700"/>
              <a:gd name="connsiteY2" fmla="*/ 5143500 h 5143500"/>
              <a:gd name="connsiteX3" fmla="*/ 0 w 2044700"/>
              <a:gd name="connsiteY3" fmla="*/ 5143500 h 5143500"/>
              <a:gd name="connsiteX4" fmla="*/ 0 w 2044700"/>
              <a:gd name="connsiteY4" fmla="*/ 0 h 5143500"/>
              <a:gd name="connsiteX0" fmla="*/ 0 w 2044700"/>
              <a:gd name="connsiteY0" fmla="*/ 0 h 5143500"/>
              <a:gd name="connsiteX1" fmla="*/ 2044700 w 2044700"/>
              <a:gd name="connsiteY1" fmla="*/ 0 h 5143500"/>
              <a:gd name="connsiteX2" fmla="*/ 2032000 w 2044700"/>
              <a:gd name="connsiteY2" fmla="*/ 1143000 h 5143500"/>
              <a:gd name="connsiteX3" fmla="*/ 2044700 w 2044700"/>
              <a:gd name="connsiteY3" fmla="*/ 5143500 h 5143500"/>
              <a:gd name="connsiteX4" fmla="*/ 0 w 2044700"/>
              <a:gd name="connsiteY4" fmla="*/ 5143500 h 5143500"/>
              <a:gd name="connsiteX5" fmla="*/ 0 w 2044700"/>
              <a:gd name="connsiteY5" fmla="*/ 0 h 5143500"/>
              <a:gd name="connsiteX0" fmla="*/ 0 w 3479809"/>
              <a:gd name="connsiteY0" fmla="*/ 12700 h 5156200"/>
              <a:gd name="connsiteX1" fmla="*/ 2044700 w 3479809"/>
              <a:gd name="connsiteY1" fmla="*/ 12700 h 5156200"/>
              <a:gd name="connsiteX2" fmla="*/ 3479800 w 3479809"/>
              <a:gd name="connsiteY2" fmla="*/ 0 h 5156200"/>
              <a:gd name="connsiteX3" fmla="*/ 2044700 w 3479809"/>
              <a:gd name="connsiteY3" fmla="*/ 5156200 h 5156200"/>
              <a:gd name="connsiteX4" fmla="*/ 0 w 3479809"/>
              <a:gd name="connsiteY4" fmla="*/ 5156200 h 5156200"/>
              <a:gd name="connsiteX5" fmla="*/ 0 w 3479809"/>
              <a:gd name="connsiteY5" fmla="*/ 12700 h 5156200"/>
              <a:gd name="connsiteX0" fmla="*/ 0 w 3484485"/>
              <a:gd name="connsiteY0" fmla="*/ 12700 h 5156200"/>
              <a:gd name="connsiteX1" fmla="*/ 2044700 w 3484485"/>
              <a:gd name="connsiteY1" fmla="*/ 12700 h 5156200"/>
              <a:gd name="connsiteX2" fmla="*/ 3479800 w 3484485"/>
              <a:gd name="connsiteY2" fmla="*/ 0 h 5156200"/>
              <a:gd name="connsiteX3" fmla="*/ 2489200 w 3484485"/>
              <a:gd name="connsiteY3" fmla="*/ 3251200 h 5156200"/>
              <a:gd name="connsiteX4" fmla="*/ 2044700 w 3484485"/>
              <a:gd name="connsiteY4" fmla="*/ 5156200 h 5156200"/>
              <a:gd name="connsiteX5" fmla="*/ 0 w 3484485"/>
              <a:gd name="connsiteY5" fmla="*/ 5156200 h 5156200"/>
              <a:gd name="connsiteX6" fmla="*/ 0 w 3484485"/>
              <a:gd name="connsiteY6" fmla="*/ 12700 h 5156200"/>
              <a:gd name="connsiteX0" fmla="*/ 0 w 3519784"/>
              <a:gd name="connsiteY0" fmla="*/ 12700 h 5156200"/>
              <a:gd name="connsiteX1" fmla="*/ 2044700 w 3519784"/>
              <a:gd name="connsiteY1" fmla="*/ 12700 h 5156200"/>
              <a:gd name="connsiteX2" fmla="*/ 3479800 w 3519784"/>
              <a:gd name="connsiteY2" fmla="*/ 0 h 5156200"/>
              <a:gd name="connsiteX3" fmla="*/ 3302000 w 3519784"/>
              <a:gd name="connsiteY3" fmla="*/ 3860800 h 5156200"/>
              <a:gd name="connsiteX4" fmla="*/ 2044700 w 3519784"/>
              <a:gd name="connsiteY4" fmla="*/ 5156200 h 5156200"/>
              <a:gd name="connsiteX5" fmla="*/ 0 w 3519784"/>
              <a:gd name="connsiteY5" fmla="*/ 5156200 h 5156200"/>
              <a:gd name="connsiteX6" fmla="*/ 0 w 3519784"/>
              <a:gd name="connsiteY6" fmla="*/ 12700 h 5156200"/>
              <a:gd name="connsiteX0" fmla="*/ 0 w 3493347"/>
              <a:gd name="connsiteY0" fmla="*/ 12700 h 5156200"/>
              <a:gd name="connsiteX1" fmla="*/ 2044700 w 3493347"/>
              <a:gd name="connsiteY1" fmla="*/ 12700 h 5156200"/>
              <a:gd name="connsiteX2" fmla="*/ 3479800 w 3493347"/>
              <a:gd name="connsiteY2" fmla="*/ 0 h 5156200"/>
              <a:gd name="connsiteX3" fmla="*/ 3302000 w 3493347"/>
              <a:gd name="connsiteY3" fmla="*/ 3860800 h 5156200"/>
              <a:gd name="connsiteX4" fmla="*/ 2044700 w 3493347"/>
              <a:gd name="connsiteY4" fmla="*/ 5156200 h 5156200"/>
              <a:gd name="connsiteX5" fmla="*/ 0 w 3493347"/>
              <a:gd name="connsiteY5" fmla="*/ 5156200 h 5156200"/>
              <a:gd name="connsiteX6" fmla="*/ 0 w 3493347"/>
              <a:gd name="connsiteY6" fmla="*/ 12700 h 5156200"/>
              <a:gd name="connsiteX0" fmla="*/ 0 w 3479800"/>
              <a:gd name="connsiteY0" fmla="*/ 12770 h 5156270"/>
              <a:gd name="connsiteX1" fmla="*/ 2044700 w 3479800"/>
              <a:gd name="connsiteY1" fmla="*/ 12770 h 5156270"/>
              <a:gd name="connsiteX2" fmla="*/ 3479800 w 3479800"/>
              <a:gd name="connsiteY2" fmla="*/ 70 h 5156270"/>
              <a:gd name="connsiteX3" fmla="*/ 3302000 w 3479800"/>
              <a:gd name="connsiteY3" fmla="*/ 3860870 h 5156270"/>
              <a:gd name="connsiteX4" fmla="*/ 2044700 w 3479800"/>
              <a:gd name="connsiteY4" fmla="*/ 5156270 h 5156270"/>
              <a:gd name="connsiteX5" fmla="*/ 0 w 3479800"/>
              <a:gd name="connsiteY5" fmla="*/ 5156270 h 5156270"/>
              <a:gd name="connsiteX6" fmla="*/ 0 w 3479800"/>
              <a:gd name="connsiteY6" fmla="*/ 12770 h 5156270"/>
              <a:gd name="connsiteX0" fmla="*/ 0 w 3479800"/>
              <a:gd name="connsiteY0" fmla="*/ 12770 h 5156270"/>
              <a:gd name="connsiteX1" fmla="*/ 2044700 w 3479800"/>
              <a:gd name="connsiteY1" fmla="*/ 12770 h 5156270"/>
              <a:gd name="connsiteX2" fmla="*/ 3479800 w 3479800"/>
              <a:gd name="connsiteY2" fmla="*/ 70 h 5156270"/>
              <a:gd name="connsiteX3" fmla="*/ 3302000 w 3479800"/>
              <a:gd name="connsiteY3" fmla="*/ 3860870 h 5156270"/>
              <a:gd name="connsiteX4" fmla="*/ 2044700 w 3479800"/>
              <a:gd name="connsiteY4" fmla="*/ 5156270 h 5156270"/>
              <a:gd name="connsiteX5" fmla="*/ 0 w 3479800"/>
              <a:gd name="connsiteY5" fmla="*/ 5156270 h 5156270"/>
              <a:gd name="connsiteX6" fmla="*/ 0 w 3479800"/>
              <a:gd name="connsiteY6" fmla="*/ 12770 h 5156270"/>
              <a:gd name="connsiteX0" fmla="*/ 1556 w 3481356"/>
              <a:gd name="connsiteY0" fmla="*/ 12770 h 5156270"/>
              <a:gd name="connsiteX1" fmla="*/ 2046256 w 3481356"/>
              <a:gd name="connsiteY1" fmla="*/ 12770 h 5156270"/>
              <a:gd name="connsiteX2" fmla="*/ 3481356 w 3481356"/>
              <a:gd name="connsiteY2" fmla="*/ 70 h 5156270"/>
              <a:gd name="connsiteX3" fmla="*/ 3303556 w 3481356"/>
              <a:gd name="connsiteY3" fmla="*/ 3860870 h 5156270"/>
              <a:gd name="connsiteX4" fmla="*/ 2046256 w 3481356"/>
              <a:gd name="connsiteY4" fmla="*/ 5156270 h 5156270"/>
              <a:gd name="connsiteX5" fmla="*/ 1556 w 3481356"/>
              <a:gd name="connsiteY5" fmla="*/ 5156270 h 5156270"/>
              <a:gd name="connsiteX6" fmla="*/ 1556 w 3481356"/>
              <a:gd name="connsiteY6" fmla="*/ 12770 h 5156270"/>
              <a:gd name="connsiteX0" fmla="*/ 25400 w 3479800"/>
              <a:gd name="connsiteY0" fmla="*/ 38170 h 5156270"/>
              <a:gd name="connsiteX1" fmla="*/ 2044700 w 3479800"/>
              <a:gd name="connsiteY1" fmla="*/ 12770 h 5156270"/>
              <a:gd name="connsiteX2" fmla="*/ 3479800 w 3479800"/>
              <a:gd name="connsiteY2" fmla="*/ 70 h 5156270"/>
              <a:gd name="connsiteX3" fmla="*/ 3302000 w 3479800"/>
              <a:gd name="connsiteY3" fmla="*/ 3860870 h 5156270"/>
              <a:gd name="connsiteX4" fmla="*/ 2044700 w 3479800"/>
              <a:gd name="connsiteY4" fmla="*/ 5156270 h 5156270"/>
              <a:gd name="connsiteX5" fmla="*/ 0 w 3479800"/>
              <a:gd name="connsiteY5" fmla="*/ 5156270 h 5156270"/>
              <a:gd name="connsiteX6" fmla="*/ 25400 w 3479800"/>
              <a:gd name="connsiteY6" fmla="*/ 38170 h 5156270"/>
              <a:gd name="connsiteX0" fmla="*/ 25400 w 3302000"/>
              <a:gd name="connsiteY0" fmla="*/ 25400 h 5143500"/>
              <a:gd name="connsiteX1" fmla="*/ 2044700 w 3302000"/>
              <a:gd name="connsiteY1" fmla="*/ 0 h 5143500"/>
              <a:gd name="connsiteX2" fmla="*/ 2590800 w 3302000"/>
              <a:gd name="connsiteY2" fmla="*/ 1460500 h 5143500"/>
              <a:gd name="connsiteX3" fmla="*/ 3302000 w 3302000"/>
              <a:gd name="connsiteY3" fmla="*/ 3848100 h 5143500"/>
              <a:gd name="connsiteX4" fmla="*/ 2044700 w 3302000"/>
              <a:gd name="connsiteY4" fmla="*/ 5143500 h 5143500"/>
              <a:gd name="connsiteX5" fmla="*/ 0 w 3302000"/>
              <a:gd name="connsiteY5" fmla="*/ 5143500 h 5143500"/>
              <a:gd name="connsiteX6" fmla="*/ 25400 w 3302000"/>
              <a:gd name="connsiteY6" fmla="*/ 25400 h 5143500"/>
              <a:gd name="connsiteX0" fmla="*/ 25400 w 3302000"/>
              <a:gd name="connsiteY0" fmla="*/ 137 h 5118237"/>
              <a:gd name="connsiteX1" fmla="*/ 1828800 w 3302000"/>
              <a:gd name="connsiteY1" fmla="*/ 863737 h 5118237"/>
              <a:gd name="connsiteX2" fmla="*/ 2590800 w 3302000"/>
              <a:gd name="connsiteY2" fmla="*/ 1435237 h 5118237"/>
              <a:gd name="connsiteX3" fmla="*/ 3302000 w 3302000"/>
              <a:gd name="connsiteY3" fmla="*/ 3822837 h 5118237"/>
              <a:gd name="connsiteX4" fmla="*/ 2044700 w 3302000"/>
              <a:gd name="connsiteY4" fmla="*/ 5118237 h 5118237"/>
              <a:gd name="connsiteX5" fmla="*/ 0 w 3302000"/>
              <a:gd name="connsiteY5" fmla="*/ 5118237 h 5118237"/>
              <a:gd name="connsiteX6" fmla="*/ 25400 w 3302000"/>
              <a:gd name="connsiteY6" fmla="*/ 137 h 5118237"/>
              <a:gd name="connsiteX0" fmla="*/ 25400 w 3467100"/>
              <a:gd name="connsiteY0" fmla="*/ 12700 h 5130800"/>
              <a:gd name="connsiteX1" fmla="*/ 3467100 w 3467100"/>
              <a:gd name="connsiteY1" fmla="*/ 0 h 5130800"/>
              <a:gd name="connsiteX2" fmla="*/ 2590800 w 3467100"/>
              <a:gd name="connsiteY2" fmla="*/ 1447800 h 5130800"/>
              <a:gd name="connsiteX3" fmla="*/ 3302000 w 3467100"/>
              <a:gd name="connsiteY3" fmla="*/ 3835400 h 5130800"/>
              <a:gd name="connsiteX4" fmla="*/ 2044700 w 3467100"/>
              <a:gd name="connsiteY4" fmla="*/ 5130800 h 5130800"/>
              <a:gd name="connsiteX5" fmla="*/ 0 w 3467100"/>
              <a:gd name="connsiteY5" fmla="*/ 5130800 h 5130800"/>
              <a:gd name="connsiteX6" fmla="*/ 25400 w 3467100"/>
              <a:gd name="connsiteY6" fmla="*/ 12700 h 5130800"/>
              <a:gd name="connsiteX0" fmla="*/ 25400 w 3467100"/>
              <a:gd name="connsiteY0" fmla="*/ 12700 h 5130800"/>
              <a:gd name="connsiteX1" fmla="*/ 3467100 w 3467100"/>
              <a:gd name="connsiteY1" fmla="*/ 0 h 5130800"/>
              <a:gd name="connsiteX2" fmla="*/ 3302000 w 3467100"/>
              <a:gd name="connsiteY2" fmla="*/ 3835400 h 5130800"/>
              <a:gd name="connsiteX3" fmla="*/ 2044700 w 3467100"/>
              <a:gd name="connsiteY3" fmla="*/ 5130800 h 5130800"/>
              <a:gd name="connsiteX4" fmla="*/ 0 w 3467100"/>
              <a:gd name="connsiteY4" fmla="*/ 5130800 h 5130800"/>
              <a:gd name="connsiteX5" fmla="*/ 25400 w 3467100"/>
              <a:gd name="connsiteY5" fmla="*/ 12700 h 5130800"/>
              <a:gd name="connsiteX0" fmla="*/ 25400 w 3467100"/>
              <a:gd name="connsiteY0" fmla="*/ 5645 h 5123745"/>
              <a:gd name="connsiteX1" fmla="*/ 3467100 w 3467100"/>
              <a:gd name="connsiteY1" fmla="*/ 5645 h 5123745"/>
              <a:gd name="connsiteX2" fmla="*/ 3302000 w 3467100"/>
              <a:gd name="connsiteY2" fmla="*/ 3828345 h 5123745"/>
              <a:gd name="connsiteX3" fmla="*/ 2044700 w 3467100"/>
              <a:gd name="connsiteY3" fmla="*/ 5123745 h 5123745"/>
              <a:gd name="connsiteX4" fmla="*/ 0 w 3467100"/>
              <a:gd name="connsiteY4" fmla="*/ 5123745 h 5123745"/>
              <a:gd name="connsiteX5" fmla="*/ 25400 w 3467100"/>
              <a:gd name="connsiteY5" fmla="*/ 5645 h 5123745"/>
              <a:gd name="connsiteX0" fmla="*/ 25400 w 3467100"/>
              <a:gd name="connsiteY0" fmla="*/ 5645 h 5123745"/>
              <a:gd name="connsiteX1" fmla="*/ 3467100 w 3467100"/>
              <a:gd name="connsiteY1" fmla="*/ 5645 h 5123745"/>
              <a:gd name="connsiteX2" fmla="*/ 3302000 w 3467100"/>
              <a:gd name="connsiteY2" fmla="*/ 3828345 h 5123745"/>
              <a:gd name="connsiteX3" fmla="*/ 2044700 w 3467100"/>
              <a:gd name="connsiteY3" fmla="*/ 5123745 h 5123745"/>
              <a:gd name="connsiteX4" fmla="*/ 0 w 3467100"/>
              <a:gd name="connsiteY4" fmla="*/ 5123745 h 5123745"/>
              <a:gd name="connsiteX5" fmla="*/ 25400 w 3467100"/>
              <a:gd name="connsiteY5" fmla="*/ 5645 h 5123745"/>
              <a:gd name="connsiteX0" fmla="*/ 25400 w 3467100"/>
              <a:gd name="connsiteY0" fmla="*/ 5645 h 5123745"/>
              <a:gd name="connsiteX1" fmla="*/ 3467100 w 3467100"/>
              <a:gd name="connsiteY1" fmla="*/ 5645 h 5123745"/>
              <a:gd name="connsiteX2" fmla="*/ 3302000 w 3467100"/>
              <a:gd name="connsiteY2" fmla="*/ 3828345 h 5123745"/>
              <a:gd name="connsiteX3" fmla="*/ 2044700 w 3467100"/>
              <a:gd name="connsiteY3" fmla="*/ 5123745 h 5123745"/>
              <a:gd name="connsiteX4" fmla="*/ 0 w 3467100"/>
              <a:gd name="connsiteY4" fmla="*/ 5123745 h 5123745"/>
              <a:gd name="connsiteX5" fmla="*/ 25400 w 3467100"/>
              <a:gd name="connsiteY5" fmla="*/ 5645 h 5123745"/>
              <a:gd name="connsiteX0" fmla="*/ 25400 w 3467100"/>
              <a:gd name="connsiteY0" fmla="*/ 5645 h 5123745"/>
              <a:gd name="connsiteX1" fmla="*/ 3467100 w 3467100"/>
              <a:gd name="connsiteY1" fmla="*/ 5645 h 5123745"/>
              <a:gd name="connsiteX2" fmla="*/ 3302000 w 3467100"/>
              <a:gd name="connsiteY2" fmla="*/ 3828345 h 5123745"/>
              <a:gd name="connsiteX3" fmla="*/ 2044700 w 3467100"/>
              <a:gd name="connsiteY3" fmla="*/ 5123745 h 5123745"/>
              <a:gd name="connsiteX4" fmla="*/ 0 w 3467100"/>
              <a:gd name="connsiteY4" fmla="*/ 5123745 h 5123745"/>
              <a:gd name="connsiteX5" fmla="*/ 12700 w 3467100"/>
              <a:gd name="connsiteY5" fmla="*/ 1135945 h 5123745"/>
              <a:gd name="connsiteX6" fmla="*/ 25400 w 3467100"/>
              <a:gd name="connsiteY6" fmla="*/ 5645 h 5123745"/>
              <a:gd name="connsiteX0" fmla="*/ 1485909 w 4927609"/>
              <a:gd name="connsiteY0" fmla="*/ 5645 h 5123745"/>
              <a:gd name="connsiteX1" fmla="*/ 4927609 w 4927609"/>
              <a:gd name="connsiteY1" fmla="*/ 5645 h 5123745"/>
              <a:gd name="connsiteX2" fmla="*/ 4762509 w 4927609"/>
              <a:gd name="connsiteY2" fmla="*/ 3828345 h 5123745"/>
              <a:gd name="connsiteX3" fmla="*/ 3505209 w 4927609"/>
              <a:gd name="connsiteY3" fmla="*/ 5123745 h 5123745"/>
              <a:gd name="connsiteX4" fmla="*/ 1460509 w 4927609"/>
              <a:gd name="connsiteY4" fmla="*/ 5123745 h 5123745"/>
              <a:gd name="connsiteX5" fmla="*/ 9 w 4927609"/>
              <a:gd name="connsiteY5" fmla="*/ 602545 h 5123745"/>
              <a:gd name="connsiteX6" fmla="*/ 1485909 w 4927609"/>
              <a:gd name="connsiteY6" fmla="*/ 5645 h 5123745"/>
              <a:gd name="connsiteX0" fmla="*/ 1512775 w 4954475"/>
              <a:gd name="connsiteY0" fmla="*/ 5645 h 5123745"/>
              <a:gd name="connsiteX1" fmla="*/ 4954475 w 4954475"/>
              <a:gd name="connsiteY1" fmla="*/ 5645 h 5123745"/>
              <a:gd name="connsiteX2" fmla="*/ 4789375 w 4954475"/>
              <a:gd name="connsiteY2" fmla="*/ 3828345 h 5123745"/>
              <a:gd name="connsiteX3" fmla="*/ 3532075 w 4954475"/>
              <a:gd name="connsiteY3" fmla="*/ 5123745 h 5123745"/>
              <a:gd name="connsiteX4" fmla="*/ 1487375 w 4954475"/>
              <a:gd name="connsiteY4" fmla="*/ 5123745 h 5123745"/>
              <a:gd name="connsiteX5" fmla="*/ 623776 w 4954475"/>
              <a:gd name="connsiteY5" fmla="*/ 2532945 h 5123745"/>
              <a:gd name="connsiteX6" fmla="*/ 26875 w 4954475"/>
              <a:gd name="connsiteY6" fmla="*/ 602545 h 5123745"/>
              <a:gd name="connsiteX7" fmla="*/ 1512775 w 4954475"/>
              <a:gd name="connsiteY7" fmla="*/ 5645 h 5123745"/>
              <a:gd name="connsiteX0" fmla="*/ 2062882 w 5504582"/>
              <a:gd name="connsiteY0" fmla="*/ 5645 h 5123745"/>
              <a:gd name="connsiteX1" fmla="*/ 5504582 w 5504582"/>
              <a:gd name="connsiteY1" fmla="*/ 5645 h 5123745"/>
              <a:gd name="connsiteX2" fmla="*/ 5339482 w 5504582"/>
              <a:gd name="connsiteY2" fmla="*/ 3828345 h 5123745"/>
              <a:gd name="connsiteX3" fmla="*/ 4082182 w 5504582"/>
              <a:gd name="connsiteY3" fmla="*/ 5123745 h 5123745"/>
              <a:gd name="connsiteX4" fmla="*/ 2037482 w 5504582"/>
              <a:gd name="connsiteY4" fmla="*/ 5123745 h 5123745"/>
              <a:gd name="connsiteX5" fmla="*/ 56283 w 5504582"/>
              <a:gd name="connsiteY5" fmla="*/ 1796345 h 5123745"/>
              <a:gd name="connsiteX6" fmla="*/ 576982 w 5504582"/>
              <a:gd name="connsiteY6" fmla="*/ 602545 h 5123745"/>
              <a:gd name="connsiteX7" fmla="*/ 2062882 w 5504582"/>
              <a:gd name="connsiteY7" fmla="*/ 5645 h 5123745"/>
              <a:gd name="connsiteX0" fmla="*/ 2072521 w 5514221"/>
              <a:gd name="connsiteY0" fmla="*/ 5645 h 5123745"/>
              <a:gd name="connsiteX1" fmla="*/ 5514221 w 5514221"/>
              <a:gd name="connsiteY1" fmla="*/ 5645 h 5123745"/>
              <a:gd name="connsiteX2" fmla="*/ 5349121 w 5514221"/>
              <a:gd name="connsiteY2" fmla="*/ 3828345 h 5123745"/>
              <a:gd name="connsiteX3" fmla="*/ 4091821 w 5514221"/>
              <a:gd name="connsiteY3" fmla="*/ 5123745 h 5123745"/>
              <a:gd name="connsiteX4" fmla="*/ 2047121 w 5514221"/>
              <a:gd name="connsiteY4" fmla="*/ 5123745 h 5123745"/>
              <a:gd name="connsiteX5" fmla="*/ 65922 w 5514221"/>
              <a:gd name="connsiteY5" fmla="*/ 1796345 h 5123745"/>
              <a:gd name="connsiteX6" fmla="*/ 586621 w 5514221"/>
              <a:gd name="connsiteY6" fmla="*/ 602545 h 5123745"/>
              <a:gd name="connsiteX7" fmla="*/ 2072521 w 5514221"/>
              <a:gd name="connsiteY7" fmla="*/ 5645 h 5123745"/>
              <a:gd name="connsiteX0" fmla="*/ 2072521 w 5514221"/>
              <a:gd name="connsiteY0" fmla="*/ 5645 h 5123745"/>
              <a:gd name="connsiteX1" fmla="*/ 5514221 w 5514221"/>
              <a:gd name="connsiteY1" fmla="*/ 5645 h 5123745"/>
              <a:gd name="connsiteX2" fmla="*/ 5349121 w 5514221"/>
              <a:gd name="connsiteY2" fmla="*/ 3828345 h 5123745"/>
              <a:gd name="connsiteX3" fmla="*/ 4091821 w 5514221"/>
              <a:gd name="connsiteY3" fmla="*/ 5123745 h 5123745"/>
              <a:gd name="connsiteX4" fmla="*/ 2047121 w 5514221"/>
              <a:gd name="connsiteY4" fmla="*/ 5123745 h 5123745"/>
              <a:gd name="connsiteX5" fmla="*/ 65922 w 5514221"/>
              <a:gd name="connsiteY5" fmla="*/ 1796345 h 5123745"/>
              <a:gd name="connsiteX6" fmla="*/ 586621 w 5514221"/>
              <a:gd name="connsiteY6" fmla="*/ 602545 h 5123745"/>
              <a:gd name="connsiteX7" fmla="*/ 2072521 w 5514221"/>
              <a:gd name="connsiteY7" fmla="*/ 5645 h 5123745"/>
              <a:gd name="connsiteX0" fmla="*/ 2072521 w 5514221"/>
              <a:gd name="connsiteY0" fmla="*/ 5645 h 5149145"/>
              <a:gd name="connsiteX1" fmla="*/ 5514221 w 5514221"/>
              <a:gd name="connsiteY1" fmla="*/ 5645 h 5149145"/>
              <a:gd name="connsiteX2" fmla="*/ 5349121 w 5514221"/>
              <a:gd name="connsiteY2" fmla="*/ 3828345 h 5149145"/>
              <a:gd name="connsiteX3" fmla="*/ 4091821 w 5514221"/>
              <a:gd name="connsiteY3" fmla="*/ 5123745 h 5149145"/>
              <a:gd name="connsiteX4" fmla="*/ 1869321 w 5514221"/>
              <a:gd name="connsiteY4" fmla="*/ 5149145 h 5149145"/>
              <a:gd name="connsiteX5" fmla="*/ 65922 w 5514221"/>
              <a:gd name="connsiteY5" fmla="*/ 1796345 h 5149145"/>
              <a:gd name="connsiteX6" fmla="*/ 586621 w 5514221"/>
              <a:gd name="connsiteY6" fmla="*/ 602545 h 5149145"/>
              <a:gd name="connsiteX7" fmla="*/ 2072521 w 5514221"/>
              <a:gd name="connsiteY7" fmla="*/ 5645 h 5149145"/>
              <a:gd name="connsiteX0" fmla="*/ 2072521 w 5514221"/>
              <a:gd name="connsiteY0" fmla="*/ 5645 h 5149145"/>
              <a:gd name="connsiteX1" fmla="*/ 5514221 w 5514221"/>
              <a:gd name="connsiteY1" fmla="*/ 5645 h 5149145"/>
              <a:gd name="connsiteX2" fmla="*/ 5349121 w 5514221"/>
              <a:gd name="connsiteY2" fmla="*/ 3828345 h 5149145"/>
              <a:gd name="connsiteX3" fmla="*/ 4091821 w 5514221"/>
              <a:gd name="connsiteY3" fmla="*/ 5123745 h 5149145"/>
              <a:gd name="connsiteX4" fmla="*/ 1869321 w 5514221"/>
              <a:gd name="connsiteY4" fmla="*/ 5149145 h 5149145"/>
              <a:gd name="connsiteX5" fmla="*/ 65922 w 5514221"/>
              <a:gd name="connsiteY5" fmla="*/ 1796345 h 5149145"/>
              <a:gd name="connsiteX6" fmla="*/ 586621 w 5514221"/>
              <a:gd name="connsiteY6" fmla="*/ 602545 h 5149145"/>
              <a:gd name="connsiteX7" fmla="*/ 2072521 w 5514221"/>
              <a:gd name="connsiteY7" fmla="*/ 5645 h 51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221" h="5149145">
                <a:moveTo>
                  <a:pt x="2072521" y="5645"/>
                </a:moveTo>
                <a:cubicBezTo>
                  <a:pt x="2017488" y="-7055"/>
                  <a:pt x="4832654" y="5645"/>
                  <a:pt x="5514221" y="5645"/>
                </a:cubicBezTo>
                <a:lnTo>
                  <a:pt x="5349121" y="3828345"/>
                </a:lnTo>
                <a:cubicBezTo>
                  <a:pt x="5300438" y="5030612"/>
                  <a:pt x="4468588" y="5098345"/>
                  <a:pt x="4091821" y="5123745"/>
                </a:cubicBezTo>
                <a:lnTo>
                  <a:pt x="1869321" y="5149145"/>
                </a:lnTo>
                <a:cubicBezTo>
                  <a:pt x="1854505" y="5111045"/>
                  <a:pt x="131539" y="1902178"/>
                  <a:pt x="65922" y="1796345"/>
                </a:cubicBezTo>
                <a:cubicBezTo>
                  <a:pt x="-177495" y="1042812"/>
                  <a:pt x="311454" y="769762"/>
                  <a:pt x="586621" y="602545"/>
                </a:cubicBezTo>
                <a:lnTo>
                  <a:pt x="2072521" y="5645"/>
                </a:lnTo>
                <a:close/>
              </a:path>
            </a:pathLst>
          </a:custGeom>
          <a:pattFill prst="pct90">
            <a:fgClr>
              <a:schemeClr val="bg1">
                <a:lumMod val="85000"/>
              </a:schemeClr>
            </a:fgClr>
            <a:bgClr>
              <a:schemeClr val="bg1"/>
            </a:bgClr>
          </a:pattFill>
          <a:ln>
            <a:noFill/>
          </a:ln>
        </p:spPr>
        <p:txBody>
          <a:bodyPr/>
          <a:lstStyle>
            <a:lvl1pPr marL="0" indent="0" algn="r">
              <a:buNone/>
              <a:defRPr sz="600"/>
            </a:lvl1pPr>
          </a:lstStyle>
          <a:p>
            <a:r>
              <a:rPr lang="en-US"/>
              <a:t>Drag picture to placeholder or click icon to add</a:t>
            </a:r>
            <a:endParaRPr lang="en-US" dirty="0"/>
          </a:p>
        </p:txBody>
      </p:sp>
      <p:sp>
        <p:nvSpPr>
          <p:cNvPr id="3" name="Content Placeholder 2"/>
          <p:cNvSpPr>
            <a:spLocks noGrp="1"/>
          </p:cNvSpPr>
          <p:nvPr>
            <p:ph sz="half" idx="10" hasCustomPrompt="1"/>
          </p:nvPr>
        </p:nvSpPr>
        <p:spPr>
          <a:xfrm>
            <a:off x="4220647" y="1655691"/>
            <a:ext cx="5151219" cy="4248614"/>
          </a:xfrm>
        </p:spPr>
        <p:txBody>
          <a:bodyPr/>
          <a:lstStyle>
            <a:lvl1pPr marL="0" indent="0">
              <a:buNone/>
              <a:defRPr sz="4800">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0155218" y="6407635"/>
            <a:ext cx="1621441" cy="26255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Image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rgbClr val="FF671B"/>
                </a:solidFill>
                <a:latin typeface="+mn-lt"/>
                <a:sym typeface="Montserrat-Regular" charset="0"/>
              </a:rPr>
              <a:t>PAHO/WHO</a:t>
            </a:r>
          </a:p>
        </p:txBody>
      </p:sp>
      <p:grpSp>
        <p:nvGrpSpPr>
          <p:cNvPr id="4" name="Group 3"/>
          <p:cNvGrpSpPr/>
          <p:nvPr userDrawn="1"/>
        </p:nvGrpSpPr>
        <p:grpSpPr>
          <a:xfrm>
            <a:off x="5897563" y="1470034"/>
            <a:ext cx="400050" cy="95250"/>
            <a:chOff x="1942594" y="2781300"/>
            <a:chExt cx="799891" cy="190500"/>
          </a:xfrm>
          <a:solidFill>
            <a:srgbClr val="FF671B"/>
          </a:solidFill>
        </p:grpSpPr>
        <p:sp>
          <p:nvSpPr>
            <p:cNvPr id="5"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6"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7"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pic>
        <p:nvPicPr>
          <p:cNvPr id="8" name="Picture 7"/>
          <p:cNvPicPr>
            <a:picLocks noChangeAspect="1"/>
          </p:cNvPicPr>
          <p:nvPr userDrawn="1"/>
        </p:nvPicPr>
        <p:blipFill>
          <a:blip r:embed="rId3"/>
          <a:stretch>
            <a:fillRect/>
          </a:stretch>
        </p:blipFill>
        <p:spPr>
          <a:xfrm>
            <a:off x="9885053" y="6249204"/>
            <a:ext cx="1621441" cy="262553"/>
          </a:xfrm>
          <a:prstGeom prst="rect">
            <a:avLst/>
          </a:prstGeom>
        </p:spPr>
      </p:pic>
      <p:sp>
        <p:nvSpPr>
          <p:cNvPr id="12" name="Text Placeholder 9"/>
          <p:cNvSpPr>
            <a:spLocks noGrp="1"/>
          </p:cNvSpPr>
          <p:nvPr>
            <p:ph type="body" sz="quarter" idx="10" hasCustomPrompt="1"/>
          </p:nvPr>
        </p:nvSpPr>
        <p:spPr>
          <a:xfrm>
            <a:off x="851694" y="655532"/>
            <a:ext cx="10587038" cy="763139"/>
          </a:xfrm>
        </p:spPr>
        <p:txBody>
          <a:bodyPr/>
          <a:lstStyle>
            <a:lvl1pPr marL="0" indent="0" algn="ctr">
              <a:buNone/>
              <a:defRPr sz="4400">
                <a:solidFill>
                  <a:schemeClr val="bg1"/>
                </a:solidFill>
                <a:latin typeface="+mj-lt"/>
              </a:defRPr>
            </a:lvl1pPr>
            <a:lvl2pPr marL="457200" indent="0" algn="ctr">
              <a:buNone/>
              <a:defRPr>
                <a:solidFill>
                  <a:schemeClr val="bg1"/>
                </a:solidFill>
              </a:defRPr>
            </a:lvl2pPr>
            <a:lvl3pPr marL="914399"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Image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09ADE">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rgbClr val="276092"/>
                </a:solidFill>
                <a:latin typeface="+mn-lt"/>
                <a:sym typeface="Montserrat-Regular" charset="0"/>
              </a:rPr>
              <a:t>PAHO/WHO</a:t>
            </a:r>
          </a:p>
        </p:txBody>
      </p:sp>
      <p:grpSp>
        <p:nvGrpSpPr>
          <p:cNvPr id="5" name="Group 4"/>
          <p:cNvGrpSpPr/>
          <p:nvPr userDrawn="1"/>
        </p:nvGrpSpPr>
        <p:grpSpPr>
          <a:xfrm>
            <a:off x="5897563" y="1470034"/>
            <a:ext cx="400050" cy="95250"/>
            <a:chOff x="1942594" y="2781300"/>
            <a:chExt cx="799891" cy="190500"/>
          </a:xfrm>
          <a:solidFill>
            <a:srgbClr val="276092"/>
          </a:solidFill>
        </p:grpSpPr>
        <p:sp>
          <p:nvSpPr>
            <p:cNvPr id="6"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7"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8"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pic>
        <p:nvPicPr>
          <p:cNvPr id="9" name="Picture 8"/>
          <p:cNvPicPr>
            <a:picLocks noChangeAspect="1"/>
          </p:cNvPicPr>
          <p:nvPr userDrawn="1"/>
        </p:nvPicPr>
        <p:blipFill>
          <a:blip r:embed="rId3"/>
          <a:stretch>
            <a:fillRect/>
          </a:stretch>
        </p:blipFill>
        <p:spPr>
          <a:xfrm>
            <a:off x="10155217" y="6425850"/>
            <a:ext cx="1621441" cy="262553"/>
          </a:xfrm>
          <a:prstGeom prst="rect">
            <a:avLst/>
          </a:prstGeom>
        </p:spPr>
      </p:pic>
      <p:sp>
        <p:nvSpPr>
          <p:cNvPr id="10" name="Text Placeholder 9"/>
          <p:cNvSpPr>
            <a:spLocks noGrp="1"/>
          </p:cNvSpPr>
          <p:nvPr>
            <p:ph type="body" sz="quarter" idx="10" hasCustomPrompt="1"/>
          </p:nvPr>
        </p:nvSpPr>
        <p:spPr>
          <a:xfrm>
            <a:off x="851694" y="655532"/>
            <a:ext cx="10587038" cy="763139"/>
          </a:xfrm>
        </p:spPr>
        <p:txBody>
          <a:bodyPr/>
          <a:lstStyle>
            <a:lvl1pPr marL="0" indent="0" algn="ctr">
              <a:buNone/>
              <a:defRPr sz="4400">
                <a:solidFill>
                  <a:schemeClr val="bg1"/>
                </a:solidFill>
                <a:latin typeface="+mj-lt"/>
              </a:defRPr>
            </a:lvl1pPr>
            <a:lvl2pPr marL="457200" indent="0" algn="ctr">
              <a:buNone/>
              <a:defRPr>
                <a:solidFill>
                  <a:schemeClr val="bg1"/>
                </a:solidFill>
              </a:defRPr>
            </a:lvl2pPr>
            <a:lvl3pPr marL="914399"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Image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rgbClr val="276092"/>
                </a:solidFill>
                <a:latin typeface="+mn-lt"/>
                <a:sym typeface="Montserrat-Regular" charset="0"/>
              </a:rPr>
              <a:t>PAHO/WHO</a:t>
            </a:r>
          </a:p>
        </p:txBody>
      </p:sp>
      <p:grpSp>
        <p:nvGrpSpPr>
          <p:cNvPr id="4" name="Group 3"/>
          <p:cNvGrpSpPr/>
          <p:nvPr userDrawn="1"/>
        </p:nvGrpSpPr>
        <p:grpSpPr>
          <a:xfrm>
            <a:off x="5897563" y="1470034"/>
            <a:ext cx="400050" cy="95250"/>
            <a:chOff x="1942594" y="2781300"/>
            <a:chExt cx="799891" cy="190500"/>
          </a:xfrm>
          <a:solidFill>
            <a:srgbClr val="276092"/>
          </a:solidFill>
        </p:grpSpPr>
        <p:sp>
          <p:nvSpPr>
            <p:cNvPr id="5"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6"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7"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pic>
        <p:nvPicPr>
          <p:cNvPr id="8" name="Picture 7"/>
          <p:cNvPicPr>
            <a:picLocks noChangeAspect="1"/>
          </p:cNvPicPr>
          <p:nvPr userDrawn="1"/>
        </p:nvPicPr>
        <p:blipFill>
          <a:blip r:embed="rId3"/>
          <a:stretch>
            <a:fillRect/>
          </a:stretch>
        </p:blipFill>
        <p:spPr>
          <a:xfrm>
            <a:off x="10155217" y="6425850"/>
            <a:ext cx="1621441" cy="262553"/>
          </a:xfrm>
          <a:prstGeom prst="rect">
            <a:avLst/>
          </a:prstGeom>
        </p:spPr>
      </p:pic>
      <p:sp>
        <p:nvSpPr>
          <p:cNvPr id="9" name="Text Placeholder 9"/>
          <p:cNvSpPr>
            <a:spLocks noGrp="1"/>
          </p:cNvSpPr>
          <p:nvPr>
            <p:ph type="body" sz="quarter" idx="10" hasCustomPrompt="1"/>
          </p:nvPr>
        </p:nvSpPr>
        <p:spPr>
          <a:xfrm>
            <a:off x="851694" y="655532"/>
            <a:ext cx="10587038" cy="763139"/>
          </a:xfrm>
        </p:spPr>
        <p:txBody>
          <a:bodyPr/>
          <a:lstStyle>
            <a:lvl1pPr marL="0" indent="0" algn="ctr">
              <a:buNone/>
              <a:defRPr sz="4400">
                <a:solidFill>
                  <a:schemeClr val="bg1"/>
                </a:solidFill>
                <a:latin typeface="+mj-lt"/>
              </a:defRPr>
            </a:lvl1pPr>
            <a:lvl2pPr marL="457200" indent="0" algn="ctr">
              <a:buNone/>
              <a:defRPr>
                <a:solidFill>
                  <a:schemeClr val="bg1"/>
                </a:solidFill>
              </a:defRPr>
            </a:lvl2pPr>
            <a:lvl3pPr marL="914399"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Image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2760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rgbClr val="FF671B"/>
                </a:solidFill>
                <a:latin typeface="+mn-lt"/>
                <a:sym typeface="Montserrat-Regular" charset="0"/>
              </a:rPr>
              <a:t>PAHO/WHO</a:t>
            </a:r>
          </a:p>
        </p:txBody>
      </p:sp>
      <p:grpSp>
        <p:nvGrpSpPr>
          <p:cNvPr id="5" name="Group 4"/>
          <p:cNvGrpSpPr/>
          <p:nvPr userDrawn="1"/>
        </p:nvGrpSpPr>
        <p:grpSpPr>
          <a:xfrm>
            <a:off x="5897563" y="1470034"/>
            <a:ext cx="400050" cy="95250"/>
            <a:chOff x="1942594" y="2781300"/>
            <a:chExt cx="799891" cy="190500"/>
          </a:xfrm>
          <a:solidFill>
            <a:srgbClr val="FF671B"/>
          </a:solidFill>
        </p:grpSpPr>
        <p:sp>
          <p:nvSpPr>
            <p:cNvPr id="6"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7"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8"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pic>
        <p:nvPicPr>
          <p:cNvPr id="9" name="Picture 8"/>
          <p:cNvPicPr>
            <a:picLocks noChangeAspect="1"/>
          </p:cNvPicPr>
          <p:nvPr userDrawn="1"/>
        </p:nvPicPr>
        <p:blipFill>
          <a:blip r:embed="rId3"/>
          <a:stretch>
            <a:fillRect/>
          </a:stretch>
        </p:blipFill>
        <p:spPr>
          <a:xfrm>
            <a:off x="10155217" y="6425850"/>
            <a:ext cx="1621441" cy="262553"/>
          </a:xfrm>
          <a:prstGeom prst="rect">
            <a:avLst/>
          </a:prstGeom>
        </p:spPr>
      </p:pic>
      <p:sp>
        <p:nvSpPr>
          <p:cNvPr id="11" name="Text Placeholder 9"/>
          <p:cNvSpPr>
            <a:spLocks noGrp="1"/>
          </p:cNvSpPr>
          <p:nvPr>
            <p:ph type="body" sz="quarter" idx="10" hasCustomPrompt="1"/>
          </p:nvPr>
        </p:nvSpPr>
        <p:spPr>
          <a:xfrm>
            <a:off x="851694" y="655532"/>
            <a:ext cx="10587038" cy="763139"/>
          </a:xfrm>
        </p:spPr>
        <p:txBody>
          <a:bodyPr/>
          <a:lstStyle>
            <a:lvl1pPr marL="0" indent="0" algn="ctr">
              <a:buNone/>
              <a:defRPr sz="4400">
                <a:solidFill>
                  <a:schemeClr val="bg1"/>
                </a:solidFill>
                <a:latin typeface="+mj-lt"/>
              </a:defRPr>
            </a:lvl1pPr>
            <a:lvl2pPr marL="457200" indent="0" algn="ctr">
              <a:buNone/>
              <a:defRPr>
                <a:solidFill>
                  <a:schemeClr val="bg1"/>
                </a:solidFill>
              </a:defRPr>
            </a:lvl2pPr>
            <a:lvl3pPr marL="914399"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General Slide">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838419" y="6356350"/>
            <a:ext cx="2743121" cy="365125"/>
          </a:xfrm>
          <a:prstGeom prst="rect">
            <a:avLst/>
          </a:prstGeom>
        </p:spPr>
        <p:txBody>
          <a:bodyPr vert="horz" lIns="182843" tIns="91422" rIns="182843" bIns="91422" rtlCol="0" anchor="ctr"/>
          <a:lstStyle>
            <a:lvl1pPr algn="l" defTabSz="914217" fontAlgn="auto">
              <a:spcBef>
                <a:spcPts val="0"/>
              </a:spcBef>
              <a:spcAft>
                <a:spcPts val="0"/>
              </a:spcAft>
              <a:defRPr sz="1200" dirty="0">
                <a:solidFill>
                  <a:schemeClr val="tx1">
                    <a:tint val="75000"/>
                  </a:schemeClr>
                </a:solidFill>
                <a:latin typeface="+mj-lt"/>
                <a:ea typeface="+mn-ea"/>
                <a:cs typeface="Roboto Regular"/>
              </a:defRPr>
            </a:lvl1pPr>
          </a:lstStyle>
          <a:p>
            <a:pPr>
              <a:defRPr/>
            </a:pPr>
            <a:endParaRPr lang="en-US"/>
          </a:p>
        </p:txBody>
      </p:sp>
      <p:sp>
        <p:nvSpPr>
          <p:cNvPr id="13" name="Footer Placeholder 4"/>
          <p:cNvSpPr>
            <a:spLocks noGrp="1"/>
          </p:cNvSpPr>
          <p:nvPr>
            <p:ph type="ftr" sz="quarter" idx="3"/>
          </p:nvPr>
        </p:nvSpPr>
        <p:spPr>
          <a:xfrm>
            <a:off x="4038859" y="6356350"/>
            <a:ext cx="4114284" cy="365125"/>
          </a:xfrm>
          <a:prstGeom prst="rect">
            <a:avLst/>
          </a:prstGeom>
        </p:spPr>
        <p:txBody>
          <a:bodyPr vert="horz" lIns="182843" tIns="91422" rIns="182843" bIns="91422" rtlCol="0" anchor="ctr"/>
          <a:lstStyle>
            <a:lvl1pPr algn="ctr" defTabSz="914217" fontAlgn="auto">
              <a:spcBef>
                <a:spcPts val="0"/>
              </a:spcBef>
              <a:spcAft>
                <a:spcPts val="0"/>
              </a:spcAft>
              <a:defRPr sz="1200" dirty="0">
                <a:solidFill>
                  <a:schemeClr val="tx1">
                    <a:tint val="75000"/>
                  </a:schemeClr>
                </a:solidFill>
                <a:latin typeface="+mj-lt"/>
                <a:ea typeface="+mn-ea"/>
                <a:cs typeface="Roboto Regular"/>
              </a:defRPr>
            </a:lvl1pPr>
          </a:lstStyle>
          <a:p>
            <a:pPr>
              <a:defRPr/>
            </a:pPr>
            <a:endParaRPr lang="en-US" dirty="0"/>
          </a:p>
        </p:txBody>
      </p:sp>
      <p:sp>
        <p:nvSpPr>
          <p:cNvPr id="23" name="Title Placeholder 1"/>
          <p:cNvSpPr>
            <a:spLocks noGrp="1"/>
          </p:cNvSpPr>
          <p:nvPr>
            <p:ph type="title" hasCustomPrompt="1"/>
          </p:nvPr>
        </p:nvSpPr>
        <p:spPr bwMode="auto">
          <a:xfrm>
            <a:off x="838419" y="611654"/>
            <a:ext cx="10515163" cy="858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3800" b="1">
                <a:solidFill>
                  <a:srgbClr val="00AAF0"/>
                </a:solidFill>
              </a:defRPr>
            </a:lvl1pPr>
          </a:lstStyle>
          <a:p>
            <a:pPr lvl="0"/>
            <a:r>
              <a:rPr lang="en-US" altLang="x-none" dirty="0"/>
              <a:t>CLICK TO EDIT MASTER TITLE STYLE</a:t>
            </a:r>
          </a:p>
        </p:txBody>
      </p:sp>
      <p:sp>
        <p:nvSpPr>
          <p:cNvPr id="24" name="Rectangle 23"/>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chemeClr val="bg1">
                    <a:lumMod val="65000"/>
                  </a:schemeClr>
                </a:solidFill>
                <a:latin typeface="+mn-lt"/>
                <a:sym typeface="Montserrat-Regular" charset="0"/>
              </a:rPr>
              <a:t>PAHO/WHO</a:t>
            </a:r>
          </a:p>
        </p:txBody>
      </p:sp>
      <p:grpSp>
        <p:nvGrpSpPr>
          <p:cNvPr id="25" name="Group 24"/>
          <p:cNvGrpSpPr/>
          <p:nvPr userDrawn="1"/>
        </p:nvGrpSpPr>
        <p:grpSpPr>
          <a:xfrm>
            <a:off x="5897563" y="1470034"/>
            <a:ext cx="400050" cy="95250"/>
            <a:chOff x="1942594" y="2781300"/>
            <a:chExt cx="799891" cy="190500"/>
          </a:xfrm>
          <a:solidFill>
            <a:schemeClr val="bg1">
              <a:lumMod val="85000"/>
            </a:schemeClr>
          </a:solidFill>
        </p:grpSpPr>
        <p:sp>
          <p:nvSpPr>
            <p:cNvPr id="26"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7"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8"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pic>
        <p:nvPicPr>
          <p:cNvPr id="11" name="Picture 10"/>
          <p:cNvPicPr>
            <a:picLocks noChangeAspect="1"/>
          </p:cNvPicPr>
          <p:nvPr userDrawn="1"/>
        </p:nvPicPr>
        <p:blipFill>
          <a:blip r:embed="rId2"/>
          <a:stretch>
            <a:fillRect/>
          </a:stretch>
        </p:blipFill>
        <p:spPr>
          <a:xfrm>
            <a:off x="10155218" y="6407635"/>
            <a:ext cx="1621441" cy="26255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856027" y="1873405"/>
            <a:ext cx="5151219" cy="4248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6202363" y="1873405"/>
            <a:ext cx="5151219" cy="4248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Placeholder 1"/>
          <p:cNvSpPr>
            <a:spLocks noGrp="1"/>
          </p:cNvSpPr>
          <p:nvPr>
            <p:ph type="title" hasCustomPrompt="1"/>
          </p:nvPr>
        </p:nvSpPr>
        <p:spPr bwMode="auto">
          <a:xfrm>
            <a:off x="838419" y="611654"/>
            <a:ext cx="10515163" cy="858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3800" b="1">
                <a:solidFill>
                  <a:srgbClr val="00AAF0"/>
                </a:solidFill>
              </a:defRPr>
            </a:lvl1pPr>
          </a:lstStyle>
          <a:p>
            <a:pPr lvl="0"/>
            <a:r>
              <a:rPr lang="en-US" altLang="x-none" dirty="0"/>
              <a:t>CLICK TO EDIT MASTER TITLE STYLE</a:t>
            </a:r>
          </a:p>
        </p:txBody>
      </p:sp>
      <p:sp>
        <p:nvSpPr>
          <p:cNvPr id="24" name="Rectangle 23"/>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chemeClr val="bg1">
                    <a:lumMod val="65000"/>
                  </a:schemeClr>
                </a:solidFill>
                <a:latin typeface="+mn-lt"/>
                <a:sym typeface="Montserrat-Regular" charset="0"/>
              </a:rPr>
              <a:t>PAHO/WHO</a:t>
            </a:r>
          </a:p>
        </p:txBody>
      </p:sp>
      <p:grpSp>
        <p:nvGrpSpPr>
          <p:cNvPr id="25" name="Group 24"/>
          <p:cNvGrpSpPr/>
          <p:nvPr userDrawn="1"/>
        </p:nvGrpSpPr>
        <p:grpSpPr>
          <a:xfrm>
            <a:off x="5897563" y="1470034"/>
            <a:ext cx="400050" cy="95250"/>
            <a:chOff x="1942594" y="2781300"/>
            <a:chExt cx="799891" cy="190500"/>
          </a:xfrm>
          <a:solidFill>
            <a:schemeClr val="bg1">
              <a:lumMod val="85000"/>
            </a:schemeClr>
          </a:solidFill>
        </p:grpSpPr>
        <p:sp>
          <p:nvSpPr>
            <p:cNvPr id="26"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7"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8"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pic>
        <p:nvPicPr>
          <p:cNvPr id="11" name="Picture 10"/>
          <p:cNvPicPr>
            <a:picLocks noChangeAspect="1"/>
          </p:cNvPicPr>
          <p:nvPr userDrawn="1"/>
        </p:nvPicPr>
        <p:blipFill>
          <a:blip r:embed="rId2"/>
          <a:stretch>
            <a:fillRect/>
          </a:stretch>
        </p:blipFill>
        <p:spPr>
          <a:xfrm>
            <a:off x="10155218" y="6407635"/>
            <a:ext cx="1621441" cy="26255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eneral Slide">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856027" y="2497873"/>
            <a:ext cx="5151219" cy="3624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6202363" y="2497874"/>
            <a:ext cx="5151219" cy="3624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6185703" y="1873406"/>
            <a:ext cx="5167879" cy="524107"/>
          </a:xfrm>
        </p:spPr>
        <p:txBody>
          <a:bodyPr anchor="b"/>
          <a:lstStyle>
            <a:lvl1pPr marL="0" indent="0">
              <a:buNone/>
              <a:defRPr sz="27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18" name="Text Placeholder 4"/>
          <p:cNvSpPr>
            <a:spLocks noGrp="1"/>
          </p:cNvSpPr>
          <p:nvPr>
            <p:ph type="body" sz="quarter" idx="11"/>
          </p:nvPr>
        </p:nvSpPr>
        <p:spPr>
          <a:xfrm>
            <a:off x="856027" y="1873406"/>
            <a:ext cx="5136786" cy="524107"/>
          </a:xfrm>
        </p:spPr>
        <p:txBody>
          <a:bodyPr anchor="b"/>
          <a:lstStyle>
            <a:lvl1pPr marL="0" indent="0">
              <a:buNone/>
              <a:defRPr sz="27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22" name="Title Placeholder 1"/>
          <p:cNvSpPr>
            <a:spLocks noGrp="1"/>
          </p:cNvSpPr>
          <p:nvPr>
            <p:ph type="title" hasCustomPrompt="1"/>
          </p:nvPr>
        </p:nvSpPr>
        <p:spPr bwMode="auto">
          <a:xfrm>
            <a:off x="838419" y="611654"/>
            <a:ext cx="10515163" cy="858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3800" b="1">
                <a:solidFill>
                  <a:srgbClr val="00AAF0"/>
                </a:solidFill>
              </a:defRPr>
            </a:lvl1pPr>
          </a:lstStyle>
          <a:p>
            <a:pPr lvl="0"/>
            <a:r>
              <a:rPr lang="en-US" altLang="x-none" dirty="0"/>
              <a:t>CLICK TO EDIT MASTER TITLE STYLE</a:t>
            </a:r>
          </a:p>
        </p:txBody>
      </p:sp>
      <p:sp>
        <p:nvSpPr>
          <p:cNvPr id="23" name="Rectangle 22"/>
          <p:cNvSpPr>
            <a:spLocks/>
          </p:cNvSpPr>
          <p:nvPr userDrawn="1"/>
        </p:nvSpPr>
        <p:spPr bwMode="auto">
          <a:xfrm>
            <a:off x="5645162" y="364957"/>
            <a:ext cx="9048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dirty="0">
                <a:solidFill>
                  <a:schemeClr val="bg1">
                    <a:lumMod val="65000"/>
                  </a:schemeClr>
                </a:solidFill>
                <a:latin typeface="+mn-lt"/>
                <a:sym typeface="Montserrat-Regular" charset="0"/>
              </a:rPr>
              <a:t>PAHO/WHO</a:t>
            </a:r>
          </a:p>
        </p:txBody>
      </p:sp>
      <p:grpSp>
        <p:nvGrpSpPr>
          <p:cNvPr id="24" name="Group 23"/>
          <p:cNvGrpSpPr/>
          <p:nvPr userDrawn="1"/>
        </p:nvGrpSpPr>
        <p:grpSpPr>
          <a:xfrm>
            <a:off x="5897563" y="1470034"/>
            <a:ext cx="400050" cy="95250"/>
            <a:chOff x="1942594" y="2781300"/>
            <a:chExt cx="799891" cy="190500"/>
          </a:xfrm>
          <a:solidFill>
            <a:schemeClr val="bg1">
              <a:lumMod val="85000"/>
            </a:schemeClr>
          </a:solidFill>
        </p:grpSpPr>
        <p:sp>
          <p:nvSpPr>
            <p:cNvPr id="25"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6"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27"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pic>
        <p:nvPicPr>
          <p:cNvPr id="16" name="Picture 15"/>
          <p:cNvPicPr>
            <a:picLocks noChangeAspect="1"/>
          </p:cNvPicPr>
          <p:nvPr userDrawn="1"/>
        </p:nvPicPr>
        <p:blipFill>
          <a:blip r:embed="rId2"/>
          <a:stretch>
            <a:fillRect/>
          </a:stretch>
        </p:blipFill>
        <p:spPr>
          <a:xfrm>
            <a:off x="10155218" y="6407635"/>
            <a:ext cx="1621441" cy="26255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alphaModFix amt="30000"/>
            <a:lum/>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838419" y="365126"/>
            <a:ext cx="10515163"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p>
            <a:pPr lvl="0"/>
            <a:r>
              <a:rPr lang="en-US" altLang="x-none" dirty="0"/>
              <a:t>Click to edit Master title style</a:t>
            </a:r>
          </a:p>
        </p:txBody>
      </p:sp>
      <p:sp>
        <p:nvSpPr>
          <p:cNvPr id="1028" name="Text Placeholder 2"/>
          <p:cNvSpPr>
            <a:spLocks noGrp="1"/>
          </p:cNvSpPr>
          <p:nvPr>
            <p:ph type="body" idx="1"/>
          </p:nvPr>
        </p:nvSpPr>
        <p:spPr bwMode="auto">
          <a:xfrm>
            <a:off x="838419" y="1825625"/>
            <a:ext cx="10515163"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4" name="Date Placeholder 3"/>
          <p:cNvSpPr>
            <a:spLocks noGrp="1"/>
          </p:cNvSpPr>
          <p:nvPr>
            <p:ph type="dt" sz="half" idx="2"/>
          </p:nvPr>
        </p:nvSpPr>
        <p:spPr>
          <a:xfrm>
            <a:off x="838419" y="6356350"/>
            <a:ext cx="2743121" cy="365125"/>
          </a:xfrm>
          <a:prstGeom prst="rect">
            <a:avLst/>
          </a:prstGeom>
        </p:spPr>
        <p:txBody>
          <a:bodyPr vert="horz" lIns="182843" tIns="91422" rIns="182843" bIns="91422" rtlCol="0" anchor="ctr"/>
          <a:lstStyle>
            <a:lvl1pPr algn="l" defTabSz="914217" fontAlgn="auto">
              <a:spcBef>
                <a:spcPts val="0"/>
              </a:spcBef>
              <a:spcAft>
                <a:spcPts val="0"/>
              </a:spcAft>
              <a:defRPr sz="1200" dirty="0">
                <a:solidFill>
                  <a:schemeClr val="tx1">
                    <a:tint val="75000"/>
                  </a:schemeClr>
                </a:solidFill>
                <a:latin typeface="Roboto Regular"/>
                <a:ea typeface="+mn-ea"/>
                <a:cs typeface="Roboto Regular"/>
              </a:defRPr>
            </a:lvl1pPr>
          </a:lstStyle>
          <a:p>
            <a:pPr>
              <a:defRPr/>
            </a:pPr>
            <a:endParaRPr lang="en-US" dirty="0"/>
          </a:p>
        </p:txBody>
      </p:sp>
      <p:sp>
        <p:nvSpPr>
          <p:cNvPr id="5" name="Footer Placeholder 4"/>
          <p:cNvSpPr>
            <a:spLocks noGrp="1"/>
          </p:cNvSpPr>
          <p:nvPr>
            <p:ph type="ftr" sz="quarter" idx="3"/>
          </p:nvPr>
        </p:nvSpPr>
        <p:spPr>
          <a:xfrm>
            <a:off x="4038859" y="6356350"/>
            <a:ext cx="4114284" cy="365125"/>
          </a:xfrm>
          <a:prstGeom prst="rect">
            <a:avLst/>
          </a:prstGeom>
        </p:spPr>
        <p:txBody>
          <a:bodyPr vert="horz" lIns="182843" tIns="91422" rIns="182843" bIns="91422" rtlCol="0" anchor="ctr"/>
          <a:lstStyle>
            <a:lvl1pPr algn="ctr" defTabSz="914217" fontAlgn="auto">
              <a:spcBef>
                <a:spcPts val="0"/>
              </a:spcBef>
              <a:spcAft>
                <a:spcPts val="0"/>
              </a:spcAft>
              <a:defRPr sz="1200" dirty="0">
                <a:solidFill>
                  <a:schemeClr val="tx1">
                    <a:tint val="75000"/>
                  </a:schemeClr>
                </a:solidFill>
                <a:latin typeface="Roboto Regular"/>
                <a:ea typeface="+mn-ea"/>
                <a:cs typeface="Roboto Regular"/>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39" r:id="rId1"/>
    <p:sldLayoutId id="2147483867" r:id="rId2"/>
    <p:sldLayoutId id="2147483868" r:id="rId3"/>
    <p:sldLayoutId id="2147483869" r:id="rId4"/>
    <p:sldLayoutId id="2147483870" r:id="rId5"/>
    <p:sldLayoutId id="2147483871" r:id="rId6"/>
    <p:sldLayoutId id="2147483860" r:id="rId7"/>
    <p:sldLayoutId id="2147483857" r:id="rId8"/>
    <p:sldLayoutId id="2147483858" r:id="rId9"/>
    <p:sldLayoutId id="2147483840" r:id="rId10"/>
    <p:sldLayoutId id="2147483861" r:id="rId11"/>
    <p:sldLayoutId id="2147483864" r:id="rId12"/>
    <p:sldLayoutId id="2147483841" r:id="rId13"/>
    <p:sldLayoutId id="2147483845" r:id="rId14"/>
    <p:sldLayoutId id="2147483844" r:id="rId15"/>
    <p:sldLayoutId id="2147483856" r:id="rId16"/>
    <p:sldLayoutId id="2147483862" r:id="rId17"/>
    <p:sldLayoutId id="2147483846" r:id="rId18"/>
    <p:sldLayoutId id="2147483859" r:id="rId19"/>
    <p:sldLayoutId id="2147483863" r:id="rId20"/>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hf hdr="0" ftr="0" dt="0"/>
  <p:txStyles>
    <p:titleStyle>
      <a:lvl1pPr algn="l" defTabSz="913607" rtl="0" eaLnBrk="1" fontAlgn="base" hangingPunct="1">
        <a:lnSpc>
          <a:spcPct val="90000"/>
        </a:lnSpc>
        <a:spcBef>
          <a:spcPct val="0"/>
        </a:spcBef>
        <a:spcAft>
          <a:spcPct val="0"/>
        </a:spcAft>
        <a:defRPr lang="en-US" sz="3000" b="0" i="0" kern="1200">
          <a:solidFill>
            <a:schemeClr val="tx1"/>
          </a:solidFill>
          <a:latin typeface="+mj-lt"/>
          <a:ea typeface="Helvetica Light" charset="0"/>
          <a:cs typeface="Helvetica Light" charset="0"/>
        </a:defRPr>
      </a:lvl1pPr>
      <a:lvl2pPr algn="l" defTabSz="913607" rtl="0" eaLnBrk="1" fontAlgn="base" hangingPunct="1">
        <a:lnSpc>
          <a:spcPct val="90000"/>
        </a:lnSpc>
        <a:spcBef>
          <a:spcPct val="0"/>
        </a:spcBef>
        <a:spcAft>
          <a:spcPct val="0"/>
        </a:spcAft>
        <a:defRPr sz="3000">
          <a:solidFill>
            <a:schemeClr val="tx1"/>
          </a:solidFill>
          <a:latin typeface="Roboto Regular" charset="0"/>
          <a:ea typeface="ＭＳ Ｐゴシック" charset="-128"/>
        </a:defRPr>
      </a:lvl2pPr>
      <a:lvl3pPr algn="l" defTabSz="913607" rtl="0" eaLnBrk="1" fontAlgn="base" hangingPunct="1">
        <a:lnSpc>
          <a:spcPct val="90000"/>
        </a:lnSpc>
        <a:spcBef>
          <a:spcPct val="0"/>
        </a:spcBef>
        <a:spcAft>
          <a:spcPct val="0"/>
        </a:spcAft>
        <a:defRPr sz="3000">
          <a:solidFill>
            <a:schemeClr val="tx1"/>
          </a:solidFill>
          <a:latin typeface="Roboto Regular" charset="0"/>
          <a:ea typeface="ＭＳ Ｐゴシック" charset="-128"/>
        </a:defRPr>
      </a:lvl3pPr>
      <a:lvl4pPr algn="l" defTabSz="913607" rtl="0" eaLnBrk="1" fontAlgn="base" hangingPunct="1">
        <a:lnSpc>
          <a:spcPct val="90000"/>
        </a:lnSpc>
        <a:spcBef>
          <a:spcPct val="0"/>
        </a:spcBef>
        <a:spcAft>
          <a:spcPct val="0"/>
        </a:spcAft>
        <a:defRPr sz="3000">
          <a:solidFill>
            <a:schemeClr val="tx1"/>
          </a:solidFill>
          <a:latin typeface="Roboto Regular" charset="0"/>
          <a:ea typeface="ＭＳ Ｐゴシック" charset="-128"/>
        </a:defRPr>
      </a:lvl4pPr>
      <a:lvl5pPr algn="l" defTabSz="913607" rtl="0" eaLnBrk="1" fontAlgn="base" hangingPunct="1">
        <a:lnSpc>
          <a:spcPct val="90000"/>
        </a:lnSpc>
        <a:spcBef>
          <a:spcPct val="0"/>
        </a:spcBef>
        <a:spcAft>
          <a:spcPct val="0"/>
        </a:spcAft>
        <a:defRPr sz="3000">
          <a:solidFill>
            <a:schemeClr val="tx1"/>
          </a:solidFill>
          <a:latin typeface="Roboto Regular" charset="0"/>
          <a:ea typeface="ＭＳ Ｐゴシック" charset="-128"/>
        </a:defRPr>
      </a:lvl5pPr>
      <a:lvl6pPr marL="228600" algn="l" defTabSz="913607" rtl="0" eaLnBrk="1" fontAlgn="base" hangingPunct="1">
        <a:lnSpc>
          <a:spcPct val="90000"/>
        </a:lnSpc>
        <a:spcBef>
          <a:spcPct val="0"/>
        </a:spcBef>
        <a:spcAft>
          <a:spcPct val="0"/>
        </a:spcAft>
        <a:defRPr sz="3000">
          <a:solidFill>
            <a:schemeClr val="tx1"/>
          </a:solidFill>
          <a:latin typeface="Roboto Regular" charset="0"/>
          <a:ea typeface="ＭＳ Ｐゴシック" charset="-128"/>
        </a:defRPr>
      </a:lvl6pPr>
      <a:lvl7pPr marL="457200" algn="l" defTabSz="913607" rtl="0" eaLnBrk="1" fontAlgn="base" hangingPunct="1">
        <a:lnSpc>
          <a:spcPct val="90000"/>
        </a:lnSpc>
        <a:spcBef>
          <a:spcPct val="0"/>
        </a:spcBef>
        <a:spcAft>
          <a:spcPct val="0"/>
        </a:spcAft>
        <a:defRPr sz="3000">
          <a:solidFill>
            <a:schemeClr val="tx1"/>
          </a:solidFill>
          <a:latin typeface="Roboto Regular" charset="0"/>
          <a:ea typeface="ＭＳ Ｐゴシック" charset="-128"/>
        </a:defRPr>
      </a:lvl7pPr>
      <a:lvl8pPr marL="685800" algn="l" defTabSz="913607" rtl="0" eaLnBrk="1" fontAlgn="base" hangingPunct="1">
        <a:lnSpc>
          <a:spcPct val="90000"/>
        </a:lnSpc>
        <a:spcBef>
          <a:spcPct val="0"/>
        </a:spcBef>
        <a:spcAft>
          <a:spcPct val="0"/>
        </a:spcAft>
        <a:defRPr sz="3000">
          <a:solidFill>
            <a:schemeClr val="tx1"/>
          </a:solidFill>
          <a:latin typeface="Roboto Regular" charset="0"/>
          <a:ea typeface="ＭＳ Ｐゴシック" charset="-128"/>
        </a:defRPr>
      </a:lvl8pPr>
      <a:lvl9pPr marL="914400" algn="l" defTabSz="913607" rtl="0" eaLnBrk="1" fontAlgn="base" hangingPunct="1">
        <a:lnSpc>
          <a:spcPct val="90000"/>
        </a:lnSpc>
        <a:spcBef>
          <a:spcPct val="0"/>
        </a:spcBef>
        <a:spcAft>
          <a:spcPct val="0"/>
        </a:spcAft>
        <a:defRPr sz="3000">
          <a:solidFill>
            <a:schemeClr val="tx1"/>
          </a:solidFill>
          <a:latin typeface="Roboto Regular" charset="0"/>
          <a:ea typeface="ＭＳ Ｐゴシック" charset="-128"/>
        </a:defRPr>
      </a:lvl9pPr>
    </p:titleStyle>
    <p:bodyStyle>
      <a:lvl1pPr marL="227807" indent="-227807" algn="l" defTabSz="913607" rtl="0" eaLnBrk="1" fontAlgn="base" hangingPunct="1">
        <a:lnSpc>
          <a:spcPct val="90000"/>
        </a:lnSpc>
        <a:spcBef>
          <a:spcPts val="1000"/>
        </a:spcBef>
        <a:spcAft>
          <a:spcPct val="0"/>
        </a:spcAft>
        <a:buSzPct val="120000"/>
        <a:buFont typeface="Arial" charset="0"/>
        <a:buChar char="•"/>
        <a:defRPr lang="en-US" sz="2400" b="0" i="0" kern="1200" dirty="0">
          <a:solidFill>
            <a:schemeClr val="tx1"/>
          </a:solidFill>
          <a:latin typeface="+mn-lt"/>
          <a:ea typeface="Helvetica" charset="-52"/>
          <a:cs typeface="Helvetica" charset="-52"/>
        </a:defRPr>
      </a:lvl1pPr>
      <a:lvl2pPr marL="685007" indent="-227807" algn="l" defTabSz="913607" rtl="0" eaLnBrk="1" fontAlgn="base" hangingPunct="1">
        <a:lnSpc>
          <a:spcPct val="90000"/>
        </a:lnSpc>
        <a:spcBef>
          <a:spcPts val="500"/>
        </a:spcBef>
        <a:spcAft>
          <a:spcPct val="0"/>
        </a:spcAft>
        <a:buSzPct val="120000"/>
        <a:buFont typeface="Arial" charset="0"/>
        <a:buChar char="•"/>
        <a:defRPr lang="en-US" sz="2000" b="0" i="0" kern="1200" dirty="0">
          <a:solidFill>
            <a:schemeClr val="tx1"/>
          </a:solidFill>
          <a:latin typeface="+mn-lt"/>
          <a:ea typeface="Helvetica" charset="-52"/>
          <a:cs typeface="Helvetica" charset="-52"/>
        </a:defRPr>
      </a:lvl2pPr>
      <a:lvl3pPr marL="1142206" indent="-227807" algn="l" defTabSz="913607" rtl="0" eaLnBrk="1" fontAlgn="base" hangingPunct="1">
        <a:lnSpc>
          <a:spcPct val="90000"/>
        </a:lnSpc>
        <a:spcBef>
          <a:spcPts val="500"/>
        </a:spcBef>
        <a:spcAft>
          <a:spcPct val="0"/>
        </a:spcAft>
        <a:buSzPct val="120000"/>
        <a:buFont typeface="Arial" charset="0"/>
        <a:buChar char="•"/>
        <a:defRPr lang="en-US" sz="1800" b="0" i="0" kern="1200" dirty="0">
          <a:solidFill>
            <a:schemeClr val="tx1"/>
          </a:solidFill>
          <a:latin typeface="+mn-lt"/>
          <a:ea typeface="Helvetica" charset="-52"/>
          <a:cs typeface="Helvetica" charset="-52"/>
        </a:defRPr>
      </a:lvl3pPr>
      <a:lvl4pPr marL="1599407" indent="-227807" algn="l" defTabSz="913607" rtl="0" eaLnBrk="1" fontAlgn="base" hangingPunct="1">
        <a:lnSpc>
          <a:spcPct val="90000"/>
        </a:lnSpc>
        <a:spcBef>
          <a:spcPts val="500"/>
        </a:spcBef>
        <a:spcAft>
          <a:spcPct val="0"/>
        </a:spcAft>
        <a:buSzPct val="120000"/>
        <a:buFont typeface="Arial" charset="0"/>
        <a:buChar char="•"/>
        <a:defRPr lang="en-US" sz="1600" b="0" i="0" kern="1200" dirty="0">
          <a:solidFill>
            <a:schemeClr val="tx1"/>
          </a:solidFill>
          <a:latin typeface="+mn-lt"/>
          <a:ea typeface="Helvetica" charset="-52"/>
          <a:cs typeface="Helvetica" charset="-52"/>
        </a:defRPr>
      </a:lvl4pPr>
      <a:lvl5pPr marL="2056607" indent="-227807" algn="l" defTabSz="913607" rtl="0" eaLnBrk="1" fontAlgn="base" hangingPunct="1">
        <a:lnSpc>
          <a:spcPct val="90000"/>
        </a:lnSpc>
        <a:spcBef>
          <a:spcPts val="500"/>
        </a:spcBef>
        <a:spcAft>
          <a:spcPct val="0"/>
        </a:spcAft>
        <a:buSzPct val="120000"/>
        <a:buFont typeface="Arial" charset="0"/>
        <a:buChar char="•"/>
        <a:defRPr lang="en-US" sz="1600" b="0" i="0" kern="1200" dirty="0">
          <a:solidFill>
            <a:schemeClr val="tx1"/>
          </a:solidFill>
          <a:latin typeface="+mn-lt"/>
          <a:ea typeface="Helvetica" charset="-52"/>
          <a:cs typeface="Helvetica" charset="-52"/>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bit.ly/2TrFxX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onpharmaceutical-interventions/tools-resources/educational-materials.html" TargetMode="External"/><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hyperlink" Target="https://www.cdc.gov/handwashing/materials.html" TargetMode="External"/><Relationship Id="rId4" Type="http://schemas.openxmlformats.org/officeDocument/2006/relationships/hyperlink" Target="https://www.cdc.gov/healthywater/hygiene/etiquette/coughing_sneezing.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nonpharmaceutical-interventions/tools-resources/educational-materials.html" TargetMode="External"/><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hyperlink" Target="https://www.cdc.gov/handwashing/materials.html" TargetMode="External"/><Relationship Id="rId4" Type="http://schemas.openxmlformats.org/officeDocument/2006/relationships/hyperlink" Target="https://www.cdc.gov/healthywater/hygiene/etiquette/coughing_sneezing.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986" y="2348636"/>
            <a:ext cx="7865918" cy="1325563"/>
          </a:xfrm>
        </p:spPr>
        <p:txBody>
          <a:bodyPr/>
          <a:lstStyle/>
          <a:p>
            <a:r>
              <a:rPr lang="en-US" sz="5400" b="1" dirty="0">
                <a:latin typeface="Avenir Next LT Pro" panose="020B0504020202020204" pitchFamily="34" charset="0"/>
              </a:rPr>
              <a:t>Interim Workplace Guidelines</a:t>
            </a:r>
          </a:p>
        </p:txBody>
      </p:sp>
      <p:sp>
        <p:nvSpPr>
          <p:cNvPr id="3" name="Text Placeholder 2"/>
          <p:cNvSpPr>
            <a:spLocks noGrp="1"/>
          </p:cNvSpPr>
          <p:nvPr>
            <p:ph type="body" sz="quarter" idx="10"/>
          </p:nvPr>
        </p:nvSpPr>
        <p:spPr>
          <a:xfrm>
            <a:off x="2876472" y="3651352"/>
            <a:ext cx="4564063" cy="863600"/>
          </a:xfrm>
        </p:spPr>
        <p:txBody>
          <a:bodyPr/>
          <a:lstStyle/>
          <a:p>
            <a:r>
              <a:rPr lang="en-US" sz="6600" dirty="0">
                <a:latin typeface="Avenir Next LT Pro Light" panose="020B0604020202020204" pitchFamily="34" charset="0"/>
              </a:rPr>
              <a:t>COVID-19</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866" y="507300"/>
            <a:ext cx="10512425" cy="973393"/>
          </a:xfrm>
        </p:spPr>
        <p:txBody>
          <a:bodyPr/>
          <a:lstStyle/>
          <a:p>
            <a:pPr>
              <a:lnSpc>
                <a:spcPct val="70000"/>
              </a:lnSpc>
            </a:pPr>
            <a:r>
              <a:rPr lang="en-GB" altLang="en-US" sz="3000" noProof="1">
                <a:latin typeface="Avenir Next LT Pro" panose="020B0504020202020204" pitchFamily="34" charset="0"/>
                <a:ea typeface="ＭＳ Ｐゴシック" pitchFamily="34" charset="-128"/>
              </a:rPr>
              <a:t>COMPANY RESPONSIBILITY</a:t>
            </a:r>
            <a:endParaRPr lang="en-US" sz="3000" dirty="0">
              <a:solidFill>
                <a:srgbClr val="00B0F0"/>
              </a:solidFill>
              <a:latin typeface="Avenir Next LT Pro" panose="020B0504020202020204" pitchFamily="34" charset="0"/>
            </a:endParaRPr>
          </a:p>
        </p:txBody>
      </p:sp>
      <p:sp>
        <p:nvSpPr>
          <p:cNvPr id="4" name="TextBox 3">
            <a:extLst>
              <a:ext uri="{FF2B5EF4-FFF2-40B4-BE49-F238E27FC236}">
                <a16:creationId xmlns:a16="http://schemas.microsoft.com/office/drawing/2014/main" xmlns="" id="{D3F3C307-CA97-4B3A-8A95-1B30CF30505A}"/>
              </a:ext>
            </a:extLst>
          </p:cNvPr>
          <p:cNvSpPr txBox="1"/>
          <p:nvPr/>
        </p:nvSpPr>
        <p:spPr>
          <a:xfrm>
            <a:off x="745877" y="1347659"/>
            <a:ext cx="10409301" cy="584775"/>
          </a:xfrm>
          <a:prstGeom prst="rect">
            <a:avLst/>
          </a:prstGeom>
          <a:noFill/>
        </p:spPr>
        <p:txBody>
          <a:bodyPr wrap="square" rtlCol="0">
            <a:spAutoFit/>
          </a:bodyPr>
          <a:lstStyle/>
          <a:p>
            <a:pPr marL="514350" lvl="0" indent="-514350">
              <a:spcBef>
                <a:spcPts val="915"/>
              </a:spcBef>
              <a:spcAft>
                <a:spcPts val="0"/>
              </a:spcAft>
              <a:buClr>
                <a:srgbClr val="FF671B"/>
              </a:buClr>
              <a:buSzPct val="100000"/>
              <a:buFont typeface="+mj-lt"/>
              <a:buAutoNum type="arabicPeriod"/>
              <a:tabLst>
                <a:tab pos="521970" algn="l"/>
                <a:tab pos="522605" algn="l"/>
              </a:tabLst>
            </a:pPr>
            <a:r>
              <a:rPr lang="en-US" sz="3200" b="1" dirty="0">
                <a:solidFill>
                  <a:srgbClr val="276092"/>
                </a:solidFill>
              </a:rPr>
              <a:t>Personnel Policy </a:t>
            </a:r>
            <a:r>
              <a:rPr lang="en-US" sz="3200" b="1" dirty="0" err="1">
                <a:solidFill>
                  <a:srgbClr val="276092"/>
                </a:solidFill>
              </a:rPr>
              <a:t>Recomendations</a:t>
            </a:r>
            <a:endParaRPr lang="en-TT" sz="3200" b="1" dirty="0">
              <a:solidFill>
                <a:srgbClr val="FF671B"/>
              </a:solidFill>
              <a:latin typeface="Avenir Next LT Pro" panose="020B0504020202020204" pitchFamily="34" charset="0"/>
              <a:ea typeface="Symbol" panose="05050102010706020507" pitchFamily="18" charset="2"/>
              <a:cs typeface="Symbol" panose="05050102010706020507" pitchFamily="18" charset="2"/>
            </a:endParaRPr>
          </a:p>
        </p:txBody>
      </p:sp>
      <p:sp>
        <p:nvSpPr>
          <p:cNvPr id="5" name="Rectangle 4">
            <a:extLst>
              <a:ext uri="{FF2B5EF4-FFF2-40B4-BE49-F238E27FC236}">
                <a16:creationId xmlns:a16="http://schemas.microsoft.com/office/drawing/2014/main" xmlns="" id="{520FCFBC-7286-4898-BEA7-22BAC8644A05}"/>
              </a:ext>
            </a:extLst>
          </p:cNvPr>
          <p:cNvSpPr/>
          <p:nvPr/>
        </p:nvSpPr>
        <p:spPr>
          <a:xfrm>
            <a:off x="1036822" y="2102120"/>
            <a:ext cx="10280466" cy="707886"/>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000" dirty="0">
                <a:solidFill>
                  <a:srgbClr val="276092"/>
                </a:solidFill>
              </a:rPr>
              <a:t>Ensure that your sick leave policies are flexible and consistent with public health guidance and that employees are aware of these policies</a:t>
            </a:r>
            <a:endParaRPr lang="en-US" sz="2000" dirty="0">
              <a:solidFill>
                <a:srgbClr val="FF671B"/>
              </a:solidFill>
            </a:endParaRPr>
          </a:p>
        </p:txBody>
      </p:sp>
      <p:sp>
        <p:nvSpPr>
          <p:cNvPr id="3" name="Rectangle 2">
            <a:extLst>
              <a:ext uri="{FF2B5EF4-FFF2-40B4-BE49-F238E27FC236}">
                <a16:creationId xmlns:a16="http://schemas.microsoft.com/office/drawing/2014/main" xmlns="" id="{F100FA17-C742-447C-9F29-73926F3AED29}"/>
              </a:ext>
            </a:extLst>
          </p:cNvPr>
          <p:cNvSpPr/>
          <p:nvPr/>
        </p:nvSpPr>
        <p:spPr>
          <a:xfrm>
            <a:off x="1001294" y="2910308"/>
            <a:ext cx="10315993" cy="923330"/>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dirty="0">
                <a:solidFill>
                  <a:srgbClr val="276092"/>
                </a:solidFill>
              </a:rPr>
              <a:t>Talk with companies that provide your business with contract or temporary employees about the importance of sick employees staying home and encourage them to develop non-punitive leave policies.</a:t>
            </a:r>
            <a:endParaRPr lang="en-TT" sz="2000" dirty="0">
              <a:solidFill>
                <a:srgbClr val="276092"/>
              </a:solidFill>
            </a:endParaRPr>
          </a:p>
        </p:txBody>
      </p:sp>
      <p:sp>
        <p:nvSpPr>
          <p:cNvPr id="9" name="Rectangle 8">
            <a:extLst>
              <a:ext uri="{FF2B5EF4-FFF2-40B4-BE49-F238E27FC236}">
                <a16:creationId xmlns:a16="http://schemas.microsoft.com/office/drawing/2014/main" xmlns="" id="{E11886ED-C9B9-470C-AD1F-969E49A26439}"/>
              </a:ext>
            </a:extLst>
          </p:cNvPr>
          <p:cNvSpPr/>
          <p:nvPr/>
        </p:nvSpPr>
        <p:spPr>
          <a:xfrm>
            <a:off x="1235981" y="3937337"/>
            <a:ext cx="9919197" cy="923330"/>
          </a:xfrm>
          <a:prstGeom prst="rect">
            <a:avLst/>
          </a:prstGeom>
        </p:spPr>
        <p:txBody>
          <a:bodyPr wrap="square">
            <a:spAutoFit/>
          </a:bodyPr>
          <a:lstStyle/>
          <a:p>
            <a:pPr marL="285750" indent="-285750">
              <a:buClr>
                <a:srgbClr val="FF671B"/>
              </a:buClr>
              <a:buFont typeface="Courier New" panose="02070309020205020404" pitchFamily="49" charset="0"/>
              <a:buChar char="o"/>
            </a:pPr>
            <a:r>
              <a:rPr lang="en-US" dirty="0">
                <a:solidFill>
                  <a:srgbClr val="276092"/>
                </a:solidFill>
                <a:latin typeface="Open Sans"/>
              </a:rPr>
              <a:t>Employers should maintain flexible policies that permit employees to stay home to care for a sick family member. Employers should be aware that more employees may need to stay at home to care for sick children or other sick family members than is usual.</a:t>
            </a:r>
            <a:endParaRPr lang="en-TT" dirty="0">
              <a:solidFill>
                <a:srgbClr val="276092"/>
              </a:solidFill>
            </a:endParaRPr>
          </a:p>
        </p:txBody>
      </p:sp>
      <p:sp>
        <p:nvSpPr>
          <p:cNvPr id="10" name="Rectangle 9">
            <a:extLst>
              <a:ext uri="{FF2B5EF4-FFF2-40B4-BE49-F238E27FC236}">
                <a16:creationId xmlns:a16="http://schemas.microsoft.com/office/drawing/2014/main" xmlns="" id="{C9CC7954-07C4-4058-AEBA-CC82F10AFB31}"/>
              </a:ext>
            </a:extLst>
          </p:cNvPr>
          <p:cNvSpPr/>
          <p:nvPr/>
        </p:nvSpPr>
        <p:spPr>
          <a:xfrm>
            <a:off x="1265009" y="5108141"/>
            <a:ext cx="8795658" cy="923330"/>
          </a:xfrm>
          <a:prstGeom prst="rect">
            <a:avLst/>
          </a:prstGeom>
        </p:spPr>
        <p:txBody>
          <a:bodyPr wrap="square">
            <a:spAutoFit/>
          </a:bodyPr>
          <a:lstStyle/>
          <a:p>
            <a:pPr marL="285750" indent="-285750">
              <a:buClr>
                <a:srgbClr val="FF671B"/>
              </a:buClr>
              <a:buFont typeface="Courier New" panose="02070309020205020404" pitchFamily="49" charset="0"/>
              <a:buChar char="o"/>
            </a:pPr>
            <a:r>
              <a:rPr lang="en-US" dirty="0">
                <a:solidFill>
                  <a:srgbClr val="276092"/>
                </a:solidFill>
                <a:latin typeface="Open Sans"/>
              </a:rPr>
              <a:t>If an employee is confirmed to have COVID-19, employers should inform fellow employees of their possible exposure to COVID-19 in the workplace but maintain confidentiality </a:t>
            </a:r>
            <a:endParaRPr lang="en-TT" dirty="0">
              <a:solidFill>
                <a:srgbClr val="276092"/>
              </a:solidFill>
            </a:endParaRPr>
          </a:p>
        </p:txBody>
      </p:sp>
    </p:spTree>
    <p:extLst>
      <p:ext uri="{BB962C8B-B14F-4D97-AF65-F5344CB8AC3E}">
        <p14:creationId xmlns:p14="http://schemas.microsoft.com/office/powerpoint/2010/main" xmlns="" val="12030768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latin typeface="Avenir Next LT Pro" panose="020B0504020202020204" pitchFamily="34" charset="0"/>
              </a:rPr>
              <a:t>EMPLOYEE RESPONSIBILITY</a:t>
            </a:r>
          </a:p>
        </p:txBody>
      </p:sp>
      <p:sp>
        <p:nvSpPr>
          <p:cNvPr id="4" name="TextBox 3">
            <a:extLst>
              <a:ext uri="{FF2B5EF4-FFF2-40B4-BE49-F238E27FC236}">
                <a16:creationId xmlns:a16="http://schemas.microsoft.com/office/drawing/2014/main" xmlns="" id="{ACEC3C80-F7E5-4412-BEEC-F9357255103E}"/>
              </a:ext>
            </a:extLst>
          </p:cNvPr>
          <p:cNvSpPr txBox="1"/>
          <p:nvPr/>
        </p:nvSpPr>
        <p:spPr>
          <a:xfrm>
            <a:off x="1508289" y="1819374"/>
            <a:ext cx="6249971" cy="584775"/>
          </a:xfrm>
          <a:prstGeom prst="rect">
            <a:avLst/>
          </a:prstGeom>
          <a:noFill/>
        </p:spPr>
        <p:txBody>
          <a:bodyPr wrap="square" rtlCol="0">
            <a:spAutoFit/>
          </a:bodyPr>
          <a:lstStyle/>
          <a:p>
            <a:pPr marL="514350" indent="-514350">
              <a:buFont typeface="+mj-lt"/>
              <a:buAutoNum type="arabicPeriod"/>
            </a:pPr>
            <a:r>
              <a:rPr lang="en-TT" sz="3200" b="1" dirty="0">
                <a:solidFill>
                  <a:schemeClr val="bg1"/>
                </a:solidFill>
              </a:rPr>
              <a:t>Recognize the symptoms</a:t>
            </a:r>
          </a:p>
        </p:txBody>
      </p:sp>
      <p:sp>
        <p:nvSpPr>
          <p:cNvPr id="5" name="Rectangle 4">
            <a:extLst>
              <a:ext uri="{FF2B5EF4-FFF2-40B4-BE49-F238E27FC236}">
                <a16:creationId xmlns:a16="http://schemas.microsoft.com/office/drawing/2014/main" xmlns="" id="{E3F1FCA5-C128-42CD-A33F-CAB26052BDBA}"/>
              </a:ext>
            </a:extLst>
          </p:cNvPr>
          <p:cNvSpPr/>
          <p:nvPr/>
        </p:nvSpPr>
        <p:spPr>
          <a:xfrm>
            <a:off x="2236342" y="2413889"/>
            <a:ext cx="6572184" cy="400110"/>
          </a:xfrm>
          <a:prstGeom prst="rect">
            <a:avLst/>
          </a:prstGeom>
        </p:spPr>
        <p:txBody>
          <a:bodyPr wrap="none">
            <a:spAutoFit/>
          </a:bodyPr>
          <a:lstStyle/>
          <a:p>
            <a:pPr marL="342900" indent="-342900">
              <a:buClr>
                <a:srgbClr val="FF671B"/>
              </a:buClr>
              <a:buFont typeface="Courier New" panose="02070309020205020404" pitchFamily="49" charset="0"/>
              <a:buChar char="o"/>
            </a:pPr>
            <a:r>
              <a:rPr lang="en-TT" sz="2000" dirty="0">
                <a:solidFill>
                  <a:srgbClr val="FF671B"/>
                </a:solidFill>
              </a:rPr>
              <a:t>Common Symptoms: </a:t>
            </a:r>
            <a:r>
              <a:rPr lang="en-TT" sz="2000" dirty="0">
                <a:solidFill>
                  <a:schemeClr val="bg1"/>
                </a:solidFill>
              </a:rPr>
              <a:t>Runny nose; Cough; Sore throat </a:t>
            </a:r>
          </a:p>
        </p:txBody>
      </p:sp>
      <p:sp>
        <p:nvSpPr>
          <p:cNvPr id="6" name="Rectangle 5">
            <a:extLst>
              <a:ext uri="{FF2B5EF4-FFF2-40B4-BE49-F238E27FC236}">
                <a16:creationId xmlns:a16="http://schemas.microsoft.com/office/drawing/2014/main" xmlns="" id="{0571AA21-C3B6-4362-9D11-8826E17D83C2}"/>
              </a:ext>
            </a:extLst>
          </p:cNvPr>
          <p:cNvSpPr/>
          <p:nvPr/>
        </p:nvSpPr>
        <p:spPr>
          <a:xfrm>
            <a:off x="2253645" y="2787105"/>
            <a:ext cx="7692234" cy="400110"/>
          </a:xfrm>
          <a:prstGeom prst="rect">
            <a:avLst/>
          </a:prstGeom>
        </p:spPr>
        <p:txBody>
          <a:bodyPr wrap="none">
            <a:spAutoFit/>
          </a:bodyPr>
          <a:lstStyle/>
          <a:p>
            <a:pPr marL="342900" indent="-342900">
              <a:buClr>
                <a:srgbClr val="FF671B"/>
              </a:buClr>
              <a:buFont typeface="Courier New" panose="02070309020205020404" pitchFamily="49" charset="0"/>
              <a:buChar char="o"/>
            </a:pPr>
            <a:r>
              <a:rPr lang="en-TT" sz="2000" dirty="0">
                <a:solidFill>
                  <a:srgbClr val="FF671B"/>
                </a:solidFill>
              </a:rPr>
              <a:t>Severe Cases: </a:t>
            </a:r>
            <a:r>
              <a:rPr lang="en-TT" sz="2000" dirty="0">
                <a:solidFill>
                  <a:schemeClr val="bg1"/>
                </a:solidFill>
              </a:rPr>
              <a:t>High fever; Pneumonia; severe respiratory disease</a:t>
            </a:r>
          </a:p>
        </p:txBody>
      </p:sp>
      <p:sp>
        <p:nvSpPr>
          <p:cNvPr id="7" name="Rectangle 6">
            <a:extLst>
              <a:ext uri="{FF2B5EF4-FFF2-40B4-BE49-F238E27FC236}">
                <a16:creationId xmlns:a16="http://schemas.microsoft.com/office/drawing/2014/main" xmlns="" id="{7B7DE2F0-CE0F-4368-B13E-6363216FC6F1}"/>
              </a:ext>
            </a:extLst>
          </p:cNvPr>
          <p:cNvSpPr/>
          <p:nvPr/>
        </p:nvSpPr>
        <p:spPr>
          <a:xfrm>
            <a:off x="1868145" y="3490397"/>
            <a:ext cx="6940382" cy="1077218"/>
          </a:xfrm>
          <a:prstGeom prst="rect">
            <a:avLst/>
          </a:prstGeom>
        </p:spPr>
        <p:txBody>
          <a:bodyPr wrap="square">
            <a:spAutoFit/>
          </a:bodyPr>
          <a:lstStyle/>
          <a:p>
            <a:pPr>
              <a:buClr>
                <a:srgbClr val="FF671B"/>
              </a:buClr>
            </a:pPr>
            <a:r>
              <a:rPr lang="en-TT" sz="3200" dirty="0">
                <a:solidFill>
                  <a:schemeClr val="bg1"/>
                </a:solidFill>
              </a:rPr>
              <a:t>Symptoms may appear 1 to 12 days following exposure to the virus</a:t>
            </a:r>
          </a:p>
        </p:txBody>
      </p:sp>
    </p:spTree>
    <p:extLst>
      <p:ext uri="{BB962C8B-B14F-4D97-AF65-F5344CB8AC3E}">
        <p14:creationId xmlns:p14="http://schemas.microsoft.com/office/powerpoint/2010/main" xmlns="" val="16588070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3125" y="716559"/>
            <a:ext cx="10444163" cy="763139"/>
          </a:xfrm>
        </p:spPr>
        <p:txBody>
          <a:bodyPr/>
          <a:lstStyle/>
          <a:p>
            <a:r>
              <a:rPr lang="en-US" b="1" dirty="0">
                <a:latin typeface="Avenir Next LT Pro" panose="020B0504020202020204" pitchFamily="34" charset="0"/>
              </a:rPr>
              <a:t>EMPLOYEE RESPONSIBILITY</a:t>
            </a:r>
          </a:p>
        </p:txBody>
      </p:sp>
      <p:sp>
        <p:nvSpPr>
          <p:cNvPr id="4" name="TextBox 3">
            <a:extLst>
              <a:ext uri="{FF2B5EF4-FFF2-40B4-BE49-F238E27FC236}">
                <a16:creationId xmlns:a16="http://schemas.microsoft.com/office/drawing/2014/main" xmlns="" id="{ACEC3C80-F7E5-4412-BEEC-F9357255103E}"/>
              </a:ext>
            </a:extLst>
          </p:cNvPr>
          <p:cNvSpPr txBox="1"/>
          <p:nvPr/>
        </p:nvSpPr>
        <p:spPr>
          <a:xfrm>
            <a:off x="839788" y="1829114"/>
            <a:ext cx="6249971" cy="584775"/>
          </a:xfrm>
          <a:prstGeom prst="rect">
            <a:avLst/>
          </a:prstGeom>
          <a:noFill/>
        </p:spPr>
        <p:txBody>
          <a:bodyPr wrap="square" rtlCol="0">
            <a:spAutoFit/>
          </a:bodyPr>
          <a:lstStyle/>
          <a:p>
            <a:pPr marL="514350" indent="-514350">
              <a:buFont typeface="+mj-lt"/>
              <a:buAutoNum type="arabicPeriod" startAt="2"/>
            </a:pPr>
            <a:r>
              <a:rPr lang="en-TT" sz="3200" b="1" dirty="0">
                <a:solidFill>
                  <a:schemeClr val="bg1"/>
                </a:solidFill>
              </a:rPr>
              <a:t>Prepare</a:t>
            </a:r>
          </a:p>
        </p:txBody>
      </p:sp>
      <p:sp>
        <p:nvSpPr>
          <p:cNvPr id="5" name="Rectangle 4">
            <a:extLst>
              <a:ext uri="{FF2B5EF4-FFF2-40B4-BE49-F238E27FC236}">
                <a16:creationId xmlns:a16="http://schemas.microsoft.com/office/drawing/2014/main" xmlns="" id="{E3F1FCA5-C128-42CD-A33F-CAB26052BDBA}"/>
              </a:ext>
            </a:extLst>
          </p:cNvPr>
          <p:cNvSpPr/>
          <p:nvPr/>
        </p:nvSpPr>
        <p:spPr>
          <a:xfrm>
            <a:off x="1537958" y="2489201"/>
            <a:ext cx="9779330" cy="707886"/>
          </a:xfrm>
          <a:prstGeom prst="rect">
            <a:avLst/>
          </a:prstGeom>
        </p:spPr>
        <p:txBody>
          <a:bodyPr wrap="square">
            <a:spAutoFit/>
          </a:bodyPr>
          <a:lstStyle/>
          <a:p>
            <a:pPr marL="342900" indent="-342900">
              <a:buClr>
                <a:srgbClr val="FF671B"/>
              </a:buClr>
              <a:buFont typeface="Courier New" panose="02070309020205020404" pitchFamily="49" charset="0"/>
              <a:buChar char="o"/>
            </a:pPr>
            <a:r>
              <a:rPr lang="en-TT" sz="2000" dirty="0">
                <a:solidFill>
                  <a:schemeClr val="bg1"/>
                </a:solidFill>
              </a:rPr>
              <a:t>Make sure to obtain all information from a reliable source: </a:t>
            </a:r>
          </a:p>
          <a:p>
            <a:pPr marL="363538" indent="-363538">
              <a:buClr>
                <a:srgbClr val="FF671B"/>
              </a:buClr>
            </a:pPr>
            <a:r>
              <a:rPr lang="en-TT" sz="2000" dirty="0">
                <a:solidFill>
                  <a:schemeClr val="bg1"/>
                </a:solidFill>
              </a:rPr>
              <a:t>	</a:t>
            </a:r>
            <a:r>
              <a:rPr lang="en-TT" sz="2000" dirty="0">
                <a:solidFill>
                  <a:srgbClr val="FF671B"/>
                </a:solidFill>
              </a:rPr>
              <a:t>www.health.gov.tt; www.paho.org; www.who.int</a:t>
            </a:r>
          </a:p>
        </p:txBody>
      </p:sp>
      <p:sp>
        <p:nvSpPr>
          <p:cNvPr id="6" name="Rectangle 5">
            <a:extLst>
              <a:ext uri="{FF2B5EF4-FFF2-40B4-BE49-F238E27FC236}">
                <a16:creationId xmlns:a16="http://schemas.microsoft.com/office/drawing/2014/main" xmlns="" id="{0571AA21-C3B6-4362-9D11-8826E17D83C2}"/>
              </a:ext>
            </a:extLst>
          </p:cNvPr>
          <p:cNvSpPr/>
          <p:nvPr/>
        </p:nvSpPr>
        <p:spPr>
          <a:xfrm>
            <a:off x="1537958" y="4116212"/>
            <a:ext cx="9779330" cy="707886"/>
          </a:xfrm>
          <a:prstGeom prst="rect">
            <a:avLst/>
          </a:prstGeom>
        </p:spPr>
        <p:txBody>
          <a:bodyPr wrap="square">
            <a:spAutoFit/>
          </a:bodyPr>
          <a:lstStyle/>
          <a:p>
            <a:pPr marL="342900" indent="-342900">
              <a:buClr>
                <a:srgbClr val="FF671B"/>
              </a:buClr>
              <a:buFont typeface="Courier New" panose="02070309020205020404" pitchFamily="49" charset="0"/>
              <a:buChar char="o"/>
            </a:pPr>
            <a:r>
              <a:rPr lang="en-TT" sz="2000" dirty="0">
                <a:solidFill>
                  <a:schemeClr val="bg1"/>
                </a:solidFill>
              </a:rPr>
              <a:t>Always cover their mouth with the inside of their elbow when they cough or sneeze, or use a tissue and dispose of  it immediately and wash their hands</a:t>
            </a:r>
          </a:p>
        </p:txBody>
      </p:sp>
      <p:sp>
        <p:nvSpPr>
          <p:cNvPr id="12" name="Rectangle 11">
            <a:extLst>
              <a:ext uri="{FF2B5EF4-FFF2-40B4-BE49-F238E27FC236}">
                <a16:creationId xmlns:a16="http://schemas.microsoft.com/office/drawing/2014/main" xmlns="" id="{4514BCB8-BD42-4BA8-961B-CB6898E7A9EC}"/>
              </a:ext>
            </a:extLst>
          </p:cNvPr>
          <p:cNvSpPr/>
          <p:nvPr/>
        </p:nvSpPr>
        <p:spPr>
          <a:xfrm>
            <a:off x="1537958" y="3423392"/>
            <a:ext cx="9779330" cy="400110"/>
          </a:xfrm>
          <a:prstGeom prst="rect">
            <a:avLst/>
          </a:prstGeom>
        </p:spPr>
        <p:txBody>
          <a:bodyPr wrap="square">
            <a:spAutoFit/>
          </a:bodyPr>
          <a:lstStyle/>
          <a:p>
            <a:pPr marL="342900" indent="-342900">
              <a:buClr>
                <a:srgbClr val="FF671B"/>
              </a:buClr>
              <a:buFont typeface="Courier New" panose="02070309020205020404" pitchFamily="49" charset="0"/>
              <a:buChar char="o"/>
            </a:pPr>
            <a:r>
              <a:rPr lang="en-TT" sz="2000" dirty="0">
                <a:solidFill>
                  <a:schemeClr val="bg1"/>
                </a:solidFill>
              </a:rPr>
              <a:t>Wash hands regularly with soap and water or use an alcohol-based gel</a:t>
            </a:r>
          </a:p>
        </p:txBody>
      </p:sp>
    </p:spTree>
    <p:extLst>
      <p:ext uri="{BB962C8B-B14F-4D97-AF65-F5344CB8AC3E}">
        <p14:creationId xmlns:p14="http://schemas.microsoft.com/office/powerpoint/2010/main" xmlns="" val="15633744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8289" y="716559"/>
            <a:ext cx="10587038" cy="763139"/>
          </a:xfrm>
        </p:spPr>
        <p:txBody>
          <a:bodyPr/>
          <a:lstStyle/>
          <a:p>
            <a:r>
              <a:rPr lang="en-US" b="1" dirty="0">
                <a:latin typeface="Avenir Next LT Pro" panose="020B0504020202020204" pitchFamily="34" charset="0"/>
              </a:rPr>
              <a:t>EMPLOYEE RESPONSIBILITY</a:t>
            </a:r>
          </a:p>
        </p:txBody>
      </p:sp>
      <p:sp>
        <p:nvSpPr>
          <p:cNvPr id="8" name="TextBox 7">
            <a:extLst>
              <a:ext uri="{FF2B5EF4-FFF2-40B4-BE49-F238E27FC236}">
                <a16:creationId xmlns:a16="http://schemas.microsoft.com/office/drawing/2014/main" xmlns="" id="{992C0E13-59CF-44BC-9413-F88B75BD7115}"/>
              </a:ext>
            </a:extLst>
          </p:cNvPr>
          <p:cNvSpPr txBox="1"/>
          <p:nvPr/>
        </p:nvSpPr>
        <p:spPr>
          <a:xfrm>
            <a:off x="1386844" y="1736656"/>
            <a:ext cx="6249971" cy="584775"/>
          </a:xfrm>
          <a:prstGeom prst="rect">
            <a:avLst/>
          </a:prstGeom>
          <a:noFill/>
        </p:spPr>
        <p:txBody>
          <a:bodyPr wrap="square" rtlCol="0">
            <a:spAutoFit/>
          </a:bodyPr>
          <a:lstStyle/>
          <a:p>
            <a:pPr marL="514350" indent="-514350">
              <a:buFont typeface="+mj-lt"/>
              <a:buAutoNum type="arabicPeriod" startAt="3"/>
            </a:pPr>
            <a:r>
              <a:rPr lang="en-TT" sz="3200" b="1" dirty="0">
                <a:solidFill>
                  <a:schemeClr val="bg1"/>
                </a:solidFill>
              </a:rPr>
              <a:t>Act</a:t>
            </a:r>
          </a:p>
        </p:txBody>
      </p:sp>
      <p:sp>
        <p:nvSpPr>
          <p:cNvPr id="9" name="Rectangle 8">
            <a:extLst>
              <a:ext uri="{FF2B5EF4-FFF2-40B4-BE49-F238E27FC236}">
                <a16:creationId xmlns:a16="http://schemas.microsoft.com/office/drawing/2014/main" xmlns="" id="{35D48DAE-D80D-472F-B6FC-A0EF38AFF8DA}"/>
              </a:ext>
            </a:extLst>
          </p:cNvPr>
          <p:cNvSpPr/>
          <p:nvPr/>
        </p:nvSpPr>
        <p:spPr>
          <a:xfrm>
            <a:off x="2097594" y="3895584"/>
            <a:ext cx="9263114" cy="1015663"/>
          </a:xfrm>
          <a:prstGeom prst="rect">
            <a:avLst/>
          </a:prstGeom>
        </p:spPr>
        <p:txBody>
          <a:bodyPr wrap="square">
            <a:spAutoFit/>
          </a:bodyPr>
          <a:lstStyle/>
          <a:p>
            <a:pPr marL="342900" indent="-342900">
              <a:buClr>
                <a:srgbClr val="FF671B"/>
              </a:buClr>
              <a:buFont typeface="Courier New" panose="02070309020205020404" pitchFamily="49" charset="0"/>
              <a:buChar char="o"/>
            </a:pPr>
            <a:r>
              <a:rPr lang="en-TT" sz="2000" dirty="0">
                <a:solidFill>
                  <a:schemeClr val="bg1"/>
                </a:solidFill>
              </a:rPr>
              <a:t>Avoid sharing cups, plates or other personal items and follow the organizations’ guidelines for disinfecting all surfaces that are touched frequently</a:t>
            </a:r>
          </a:p>
        </p:txBody>
      </p:sp>
      <p:sp>
        <p:nvSpPr>
          <p:cNvPr id="10" name="Rectangle 9">
            <a:extLst>
              <a:ext uri="{FF2B5EF4-FFF2-40B4-BE49-F238E27FC236}">
                <a16:creationId xmlns:a16="http://schemas.microsoft.com/office/drawing/2014/main" xmlns="" id="{E52BB365-E790-4314-B3C4-DF5DE7F14848}"/>
              </a:ext>
            </a:extLst>
          </p:cNvPr>
          <p:cNvSpPr/>
          <p:nvPr/>
        </p:nvSpPr>
        <p:spPr>
          <a:xfrm>
            <a:off x="2097594" y="5061873"/>
            <a:ext cx="9263114" cy="1323439"/>
          </a:xfrm>
          <a:prstGeom prst="rect">
            <a:avLst/>
          </a:prstGeom>
        </p:spPr>
        <p:txBody>
          <a:bodyPr wrap="square">
            <a:spAutoFit/>
          </a:bodyPr>
          <a:lstStyle/>
          <a:p>
            <a:pPr marL="342900" indent="-342900">
              <a:buClr>
                <a:srgbClr val="FF671B"/>
              </a:buClr>
              <a:buFont typeface="Courier New" panose="02070309020205020404" pitchFamily="49" charset="0"/>
              <a:buChar char="o"/>
            </a:pPr>
            <a:r>
              <a:rPr lang="en-TT" sz="2000" dirty="0">
                <a:solidFill>
                  <a:schemeClr val="bg1"/>
                </a:solidFill>
              </a:rPr>
              <a:t>Seek medical attention immediately if they have travelled to areas where COVID-19 is circulating or have been in contact with someone who has it and they experience fever, cough, or difficulty breathing. They should not self medicate.</a:t>
            </a:r>
          </a:p>
        </p:txBody>
      </p:sp>
      <p:sp>
        <p:nvSpPr>
          <p:cNvPr id="11" name="Rectangle 10">
            <a:extLst>
              <a:ext uri="{FF2B5EF4-FFF2-40B4-BE49-F238E27FC236}">
                <a16:creationId xmlns:a16="http://schemas.microsoft.com/office/drawing/2014/main" xmlns="" id="{535CF31D-2FE9-44A4-AA33-2D937108A409}"/>
              </a:ext>
            </a:extLst>
          </p:cNvPr>
          <p:cNvSpPr/>
          <p:nvPr/>
        </p:nvSpPr>
        <p:spPr>
          <a:xfrm>
            <a:off x="2097594" y="2422950"/>
            <a:ext cx="9185087" cy="1323439"/>
          </a:xfrm>
          <a:prstGeom prst="rect">
            <a:avLst/>
          </a:prstGeom>
        </p:spPr>
        <p:txBody>
          <a:bodyPr wrap="square">
            <a:spAutoFit/>
          </a:bodyPr>
          <a:lstStyle/>
          <a:p>
            <a:pPr marL="342900" indent="-342900">
              <a:buClr>
                <a:srgbClr val="FF671B"/>
              </a:buClr>
              <a:buFont typeface="Courier New" panose="02070309020205020404" pitchFamily="49" charset="0"/>
              <a:buChar char="o"/>
            </a:pPr>
            <a:r>
              <a:rPr lang="en-US" sz="2000" dirty="0">
                <a:solidFill>
                  <a:schemeClr val="bg1"/>
                </a:solidFill>
              </a:rPr>
              <a:t>Stay at home if they have symptoms of acute respiratory illness and not come to work until they are free of fever, signs of a fever, and any other symptoms for at least 24 hours, without the use of fever-reducing or other symptom-altering medicines (e.g. cough suppressants)</a:t>
            </a:r>
            <a:endParaRPr lang="en-TT" sz="2000" dirty="0">
              <a:solidFill>
                <a:srgbClr val="FF671B"/>
              </a:solidFill>
            </a:endParaRPr>
          </a:p>
        </p:txBody>
      </p:sp>
    </p:spTree>
    <p:extLst>
      <p:ext uri="{BB962C8B-B14F-4D97-AF65-F5344CB8AC3E}">
        <p14:creationId xmlns:p14="http://schemas.microsoft.com/office/powerpoint/2010/main" xmlns="" val="7961545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9789" y="716559"/>
            <a:ext cx="10477500" cy="763139"/>
          </a:xfrm>
        </p:spPr>
        <p:txBody>
          <a:bodyPr/>
          <a:lstStyle/>
          <a:p>
            <a:r>
              <a:rPr lang="en-US" sz="3200" b="1" dirty="0">
                <a:latin typeface="Avenir Next LT Pro" panose="020B0504020202020204" pitchFamily="34" charset="0"/>
              </a:rPr>
              <a:t>EMPLOYEE RESPONSIBILITY Cont’d</a:t>
            </a:r>
          </a:p>
        </p:txBody>
      </p:sp>
      <p:sp>
        <p:nvSpPr>
          <p:cNvPr id="8" name="TextBox 7">
            <a:extLst>
              <a:ext uri="{FF2B5EF4-FFF2-40B4-BE49-F238E27FC236}">
                <a16:creationId xmlns:a16="http://schemas.microsoft.com/office/drawing/2014/main" xmlns="" id="{992C0E13-59CF-44BC-9413-F88B75BD7115}"/>
              </a:ext>
            </a:extLst>
          </p:cNvPr>
          <p:cNvSpPr txBox="1"/>
          <p:nvPr/>
        </p:nvSpPr>
        <p:spPr>
          <a:xfrm>
            <a:off x="839788" y="1736656"/>
            <a:ext cx="6249971" cy="584775"/>
          </a:xfrm>
          <a:prstGeom prst="rect">
            <a:avLst/>
          </a:prstGeom>
          <a:noFill/>
        </p:spPr>
        <p:txBody>
          <a:bodyPr wrap="square" rtlCol="0">
            <a:spAutoFit/>
          </a:bodyPr>
          <a:lstStyle/>
          <a:p>
            <a:pPr marL="514350" indent="-514350">
              <a:buFont typeface="+mj-lt"/>
              <a:buAutoNum type="arabicPeriod" startAt="3"/>
            </a:pPr>
            <a:r>
              <a:rPr lang="en-TT" sz="3200" b="1" dirty="0">
                <a:solidFill>
                  <a:schemeClr val="bg1"/>
                </a:solidFill>
              </a:rPr>
              <a:t>Act</a:t>
            </a:r>
          </a:p>
        </p:txBody>
      </p:sp>
      <p:sp>
        <p:nvSpPr>
          <p:cNvPr id="11" name="Rectangle 10">
            <a:extLst>
              <a:ext uri="{FF2B5EF4-FFF2-40B4-BE49-F238E27FC236}">
                <a16:creationId xmlns:a16="http://schemas.microsoft.com/office/drawing/2014/main" xmlns="" id="{535CF31D-2FE9-44A4-AA33-2D937108A409}"/>
              </a:ext>
            </a:extLst>
          </p:cNvPr>
          <p:cNvSpPr/>
          <p:nvPr/>
        </p:nvSpPr>
        <p:spPr>
          <a:xfrm>
            <a:off x="1284794" y="3769211"/>
            <a:ext cx="9185087" cy="1107996"/>
          </a:xfrm>
          <a:prstGeom prst="rect">
            <a:avLst/>
          </a:prstGeom>
        </p:spPr>
        <p:txBody>
          <a:bodyPr wrap="square">
            <a:spAutoFit/>
          </a:bodyPr>
          <a:lstStyle/>
          <a:p>
            <a:pPr marL="342900" indent="-342900">
              <a:buClr>
                <a:srgbClr val="FF671B"/>
              </a:buClr>
              <a:buFont typeface="Courier New" panose="02070309020205020404" pitchFamily="49" charset="0"/>
              <a:buChar char="o"/>
            </a:pPr>
            <a:r>
              <a:rPr lang="en-US" sz="2200" dirty="0">
                <a:solidFill>
                  <a:schemeClr val="bg1"/>
                </a:solidFill>
              </a:rPr>
              <a:t>Notify their supervisor If they are well, but have a sick family member, and refer to a health professional to find out how to conduct a risk assessment of  their potential exposure</a:t>
            </a:r>
            <a:endParaRPr lang="en-TT" sz="2200" dirty="0">
              <a:solidFill>
                <a:srgbClr val="FF671B"/>
              </a:solidFill>
            </a:endParaRPr>
          </a:p>
        </p:txBody>
      </p:sp>
      <p:sp>
        <p:nvSpPr>
          <p:cNvPr id="12" name="Rectangle 11">
            <a:extLst>
              <a:ext uri="{FF2B5EF4-FFF2-40B4-BE49-F238E27FC236}">
                <a16:creationId xmlns:a16="http://schemas.microsoft.com/office/drawing/2014/main" xmlns="" id="{F923AF49-71C4-49A4-B256-795010AFCEDA}"/>
              </a:ext>
            </a:extLst>
          </p:cNvPr>
          <p:cNvSpPr/>
          <p:nvPr/>
        </p:nvSpPr>
        <p:spPr>
          <a:xfrm>
            <a:off x="1284794" y="2370539"/>
            <a:ext cx="9185087" cy="430887"/>
          </a:xfrm>
          <a:prstGeom prst="rect">
            <a:avLst/>
          </a:prstGeom>
        </p:spPr>
        <p:txBody>
          <a:bodyPr wrap="square">
            <a:spAutoFit/>
          </a:bodyPr>
          <a:lstStyle/>
          <a:p>
            <a:pPr marL="342900" indent="-342900">
              <a:buClr>
                <a:srgbClr val="FF671B"/>
              </a:buClr>
              <a:buFont typeface="Courier New" panose="02070309020205020404" pitchFamily="49" charset="0"/>
              <a:buChar char="o"/>
            </a:pPr>
            <a:r>
              <a:rPr lang="en-US" sz="2200" dirty="0">
                <a:solidFill>
                  <a:schemeClr val="bg1"/>
                </a:solidFill>
              </a:rPr>
              <a:t>Avoid close contact with people who have flu-like symptoms</a:t>
            </a:r>
            <a:endParaRPr lang="en-TT" sz="2200" dirty="0">
              <a:solidFill>
                <a:srgbClr val="FF671B"/>
              </a:solidFill>
            </a:endParaRPr>
          </a:p>
        </p:txBody>
      </p:sp>
      <p:sp>
        <p:nvSpPr>
          <p:cNvPr id="15" name="Rectangle 14">
            <a:extLst>
              <a:ext uri="{FF2B5EF4-FFF2-40B4-BE49-F238E27FC236}">
                <a16:creationId xmlns:a16="http://schemas.microsoft.com/office/drawing/2014/main" xmlns="" id="{852CBC48-44D8-4AD3-92B3-A494DCFB9E3C}"/>
              </a:ext>
            </a:extLst>
          </p:cNvPr>
          <p:cNvSpPr/>
          <p:nvPr/>
        </p:nvSpPr>
        <p:spPr>
          <a:xfrm>
            <a:off x="1284794" y="3119938"/>
            <a:ext cx="9185087" cy="430887"/>
          </a:xfrm>
          <a:prstGeom prst="rect">
            <a:avLst/>
          </a:prstGeom>
        </p:spPr>
        <p:txBody>
          <a:bodyPr wrap="square">
            <a:spAutoFit/>
          </a:bodyPr>
          <a:lstStyle/>
          <a:p>
            <a:pPr marL="342900" indent="-342900">
              <a:buClr>
                <a:srgbClr val="FF671B"/>
              </a:buClr>
              <a:buFont typeface="Courier New" panose="02070309020205020404" pitchFamily="49" charset="0"/>
              <a:buChar char="o"/>
            </a:pPr>
            <a:r>
              <a:rPr lang="en-US" sz="2200" dirty="0">
                <a:solidFill>
                  <a:schemeClr val="bg1"/>
                </a:solidFill>
              </a:rPr>
              <a:t>Avoid touching their eyes, nose or mouth with unwashed hands</a:t>
            </a:r>
            <a:endParaRPr lang="en-TT" sz="2200" dirty="0">
              <a:solidFill>
                <a:srgbClr val="FF671B"/>
              </a:solidFill>
            </a:endParaRPr>
          </a:p>
        </p:txBody>
      </p:sp>
    </p:spTree>
    <p:extLst>
      <p:ext uri="{BB962C8B-B14F-4D97-AF65-F5344CB8AC3E}">
        <p14:creationId xmlns:p14="http://schemas.microsoft.com/office/powerpoint/2010/main" xmlns="" val="7527267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3200" b="1" dirty="0">
                <a:latin typeface="Avenir Next LT Pro" panose="020B0504020202020204" pitchFamily="34" charset="0"/>
                <a:cs typeface="Angsana New" panose="02020603050405020304" pitchFamily="18" charset="-34"/>
              </a:rPr>
              <a:t>PLAN TO PROTECT YOUR BUSINESS</a:t>
            </a:r>
          </a:p>
        </p:txBody>
      </p:sp>
      <p:sp>
        <p:nvSpPr>
          <p:cNvPr id="2" name="Rectangle 1">
            <a:extLst>
              <a:ext uri="{FF2B5EF4-FFF2-40B4-BE49-F238E27FC236}">
                <a16:creationId xmlns:a16="http://schemas.microsoft.com/office/drawing/2014/main" xmlns="" id="{B735FF43-68DC-4081-BCD2-4E8A9224A09C}"/>
              </a:ext>
            </a:extLst>
          </p:cNvPr>
          <p:cNvSpPr/>
          <p:nvPr/>
        </p:nvSpPr>
        <p:spPr>
          <a:xfrm>
            <a:off x="2831788" y="6957583"/>
            <a:ext cx="6096000" cy="646331"/>
          </a:xfrm>
          <a:prstGeom prst="rect">
            <a:avLst/>
          </a:prstGeom>
        </p:spPr>
        <p:txBody>
          <a:bodyPr>
            <a:spAutoFit/>
          </a:bodyPr>
          <a:lstStyle/>
          <a:p>
            <a:r>
              <a:rPr lang="en-US" dirty="0">
                <a:solidFill>
                  <a:srgbClr val="000000"/>
                </a:solidFill>
                <a:latin typeface="Open Sans"/>
              </a:rPr>
              <a:t>. Some of the key considerations when making decisions on appropriate responses are:</a:t>
            </a:r>
            <a:endParaRPr lang="en-TT" dirty="0"/>
          </a:p>
        </p:txBody>
      </p:sp>
      <p:sp>
        <p:nvSpPr>
          <p:cNvPr id="4" name="Text Placeholder 2">
            <a:extLst>
              <a:ext uri="{FF2B5EF4-FFF2-40B4-BE49-F238E27FC236}">
                <a16:creationId xmlns:a16="http://schemas.microsoft.com/office/drawing/2014/main" xmlns="" id="{E02DB927-8ABE-43F0-9C02-1E183AA7D898}"/>
              </a:ext>
            </a:extLst>
          </p:cNvPr>
          <p:cNvSpPr txBox="1">
            <a:spLocks/>
          </p:cNvSpPr>
          <p:nvPr/>
        </p:nvSpPr>
        <p:spPr bwMode="auto">
          <a:xfrm>
            <a:off x="981265" y="1688242"/>
            <a:ext cx="10587038" cy="763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t" anchorCtr="0" compatLnSpc="1">
            <a:prstTxWarp prst="textNoShape">
              <a:avLst/>
            </a:prstTxWarp>
          </a:bodyPr>
          <a:lstStyle>
            <a:lvl1pPr marL="0" indent="0" algn="ctr" defTabSz="913607" rtl="0" eaLnBrk="1" fontAlgn="base" hangingPunct="1">
              <a:lnSpc>
                <a:spcPct val="90000"/>
              </a:lnSpc>
              <a:spcBef>
                <a:spcPts val="1000"/>
              </a:spcBef>
              <a:spcAft>
                <a:spcPct val="0"/>
              </a:spcAft>
              <a:buSzPct val="120000"/>
              <a:buFont typeface="Arial" charset="0"/>
              <a:buNone/>
              <a:defRPr lang="en-US" sz="4400" b="0" i="0" kern="1200">
                <a:solidFill>
                  <a:schemeClr val="bg1"/>
                </a:solidFill>
                <a:latin typeface="+mj-lt"/>
                <a:ea typeface="Helvetica" charset="-52"/>
                <a:cs typeface="Helvetica" charset="-52"/>
              </a:defRPr>
            </a:lvl1pPr>
            <a:lvl2pPr marL="457200" indent="0" algn="ctr" defTabSz="913607" rtl="0" eaLnBrk="1" fontAlgn="base" hangingPunct="1">
              <a:lnSpc>
                <a:spcPct val="90000"/>
              </a:lnSpc>
              <a:spcBef>
                <a:spcPts val="500"/>
              </a:spcBef>
              <a:spcAft>
                <a:spcPct val="0"/>
              </a:spcAft>
              <a:buSzPct val="120000"/>
              <a:buFont typeface="Arial" charset="0"/>
              <a:buNone/>
              <a:defRPr lang="en-US" sz="2000" b="0" i="0" kern="1200">
                <a:solidFill>
                  <a:schemeClr val="bg1"/>
                </a:solidFill>
                <a:latin typeface="+mn-lt"/>
                <a:ea typeface="Helvetica" charset="-52"/>
                <a:cs typeface="Helvetica" charset="-52"/>
              </a:defRPr>
            </a:lvl2pPr>
            <a:lvl3pPr marL="914399" indent="0" algn="ctr" defTabSz="913607" rtl="0" eaLnBrk="1" fontAlgn="base" hangingPunct="1">
              <a:lnSpc>
                <a:spcPct val="90000"/>
              </a:lnSpc>
              <a:spcBef>
                <a:spcPts val="500"/>
              </a:spcBef>
              <a:spcAft>
                <a:spcPct val="0"/>
              </a:spcAft>
              <a:buSzPct val="120000"/>
              <a:buFont typeface="Arial" charset="0"/>
              <a:buNone/>
              <a:defRPr lang="en-US" sz="1800" b="0" i="0" kern="1200">
                <a:solidFill>
                  <a:schemeClr val="bg1"/>
                </a:solidFill>
                <a:latin typeface="+mn-lt"/>
                <a:ea typeface="Helvetica" charset="-52"/>
                <a:cs typeface="Helvetica" charset="-52"/>
              </a:defRPr>
            </a:lvl3pPr>
            <a:lvl4pPr marL="1371600" indent="0" algn="ctr" defTabSz="913607" rtl="0" eaLnBrk="1" fontAlgn="base" hangingPunct="1">
              <a:lnSpc>
                <a:spcPct val="90000"/>
              </a:lnSpc>
              <a:spcBef>
                <a:spcPts val="500"/>
              </a:spcBef>
              <a:spcAft>
                <a:spcPct val="0"/>
              </a:spcAft>
              <a:buSzPct val="120000"/>
              <a:buFont typeface="Arial" charset="0"/>
              <a:buNone/>
              <a:defRPr lang="en-US" sz="1600" b="0" i="0" kern="1200">
                <a:solidFill>
                  <a:schemeClr val="bg1"/>
                </a:solidFill>
                <a:latin typeface="+mn-lt"/>
                <a:ea typeface="Helvetica" charset="-52"/>
                <a:cs typeface="Helvetica" charset="-52"/>
              </a:defRPr>
            </a:lvl4pPr>
            <a:lvl5pPr marL="1828800" indent="0" algn="ctr" defTabSz="913607" rtl="0" eaLnBrk="1" fontAlgn="base" hangingPunct="1">
              <a:lnSpc>
                <a:spcPct val="90000"/>
              </a:lnSpc>
              <a:spcBef>
                <a:spcPts val="500"/>
              </a:spcBef>
              <a:spcAft>
                <a:spcPct val="0"/>
              </a:spcAft>
              <a:buSzPct val="120000"/>
              <a:buFont typeface="Arial" charset="0"/>
              <a:buNone/>
              <a:defRPr lang="en-US" sz="1600" b="0" i="0" kern="1200">
                <a:solidFill>
                  <a:schemeClr val="bg1"/>
                </a:solidFill>
                <a:latin typeface="+mn-lt"/>
                <a:ea typeface="Helvetica" charset="-52"/>
                <a:cs typeface="Helvetica" charset="-52"/>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a:latin typeface="Lato Light"/>
              </a:rPr>
              <a:t>Some Key Objectives</a:t>
            </a:r>
          </a:p>
        </p:txBody>
      </p:sp>
      <p:sp>
        <p:nvSpPr>
          <p:cNvPr id="5" name="Rectangle 4">
            <a:extLst>
              <a:ext uri="{FF2B5EF4-FFF2-40B4-BE49-F238E27FC236}">
                <a16:creationId xmlns:a16="http://schemas.microsoft.com/office/drawing/2014/main" xmlns="" id="{755485B7-D148-4AC3-A45B-DDF13CD95DE6}"/>
              </a:ext>
            </a:extLst>
          </p:cNvPr>
          <p:cNvSpPr/>
          <p:nvPr/>
        </p:nvSpPr>
        <p:spPr>
          <a:xfrm>
            <a:off x="2418600" y="2500256"/>
            <a:ext cx="6275455" cy="461665"/>
          </a:xfrm>
          <a:prstGeom prst="rect">
            <a:avLst/>
          </a:prstGeom>
        </p:spPr>
        <p:txBody>
          <a:bodyPr wrap="square">
            <a:spAutoFit/>
          </a:bodyPr>
          <a:lstStyle/>
          <a:p>
            <a:pPr marL="457200" indent="-457200">
              <a:buClr>
                <a:schemeClr val="bg1"/>
              </a:buClr>
              <a:buFont typeface="+mj-lt"/>
              <a:buAutoNum type="arabicPeriod"/>
            </a:pPr>
            <a:r>
              <a:rPr lang="en-US" sz="2400" dirty="0">
                <a:solidFill>
                  <a:schemeClr val="bg2"/>
                </a:solidFill>
                <a:latin typeface="Open Sans"/>
              </a:rPr>
              <a:t>Reduce transmission among staff</a:t>
            </a:r>
            <a:endParaRPr lang="en-TT" sz="2400" dirty="0">
              <a:solidFill>
                <a:schemeClr val="bg2"/>
              </a:solidFill>
            </a:endParaRPr>
          </a:p>
        </p:txBody>
      </p:sp>
      <p:sp>
        <p:nvSpPr>
          <p:cNvPr id="6" name="Rectangle 5">
            <a:extLst>
              <a:ext uri="{FF2B5EF4-FFF2-40B4-BE49-F238E27FC236}">
                <a16:creationId xmlns:a16="http://schemas.microsoft.com/office/drawing/2014/main" xmlns="" id="{8D5E44AB-DF2A-45F4-BF69-6769EFE1BF64}"/>
              </a:ext>
            </a:extLst>
          </p:cNvPr>
          <p:cNvSpPr/>
          <p:nvPr/>
        </p:nvSpPr>
        <p:spPr>
          <a:xfrm>
            <a:off x="2418600" y="3168700"/>
            <a:ext cx="8898688" cy="830997"/>
          </a:xfrm>
          <a:prstGeom prst="rect">
            <a:avLst/>
          </a:prstGeom>
        </p:spPr>
        <p:txBody>
          <a:bodyPr wrap="square">
            <a:spAutoFit/>
          </a:bodyPr>
          <a:lstStyle/>
          <a:p>
            <a:pPr marL="457200" indent="-457200">
              <a:buClr>
                <a:schemeClr val="bg1"/>
              </a:buClr>
              <a:buFont typeface="+mj-lt"/>
              <a:buAutoNum type="arabicPeriod" startAt="2"/>
            </a:pPr>
            <a:r>
              <a:rPr lang="en-US" sz="2400" dirty="0">
                <a:solidFill>
                  <a:schemeClr val="bg2"/>
                </a:solidFill>
                <a:latin typeface="Open Sans"/>
              </a:rPr>
              <a:t>Protect people who are at higher risk for adverse health complications</a:t>
            </a:r>
            <a:endParaRPr lang="en-TT" sz="2400" dirty="0">
              <a:solidFill>
                <a:schemeClr val="bg2"/>
              </a:solidFill>
            </a:endParaRPr>
          </a:p>
        </p:txBody>
      </p:sp>
      <p:sp>
        <p:nvSpPr>
          <p:cNvPr id="8" name="Rectangle 7">
            <a:extLst>
              <a:ext uri="{FF2B5EF4-FFF2-40B4-BE49-F238E27FC236}">
                <a16:creationId xmlns:a16="http://schemas.microsoft.com/office/drawing/2014/main" xmlns="" id="{1F3C1156-4142-46AC-B28B-DCF2852D2204}"/>
              </a:ext>
            </a:extLst>
          </p:cNvPr>
          <p:cNvSpPr/>
          <p:nvPr/>
        </p:nvSpPr>
        <p:spPr>
          <a:xfrm>
            <a:off x="2418600" y="4274956"/>
            <a:ext cx="8898687" cy="461665"/>
          </a:xfrm>
          <a:prstGeom prst="rect">
            <a:avLst/>
          </a:prstGeom>
        </p:spPr>
        <p:txBody>
          <a:bodyPr wrap="square">
            <a:spAutoFit/>
          </a:bodyPr>
          <a:lstStyle/>
          <a:p>
            <a:pPr marL="457200" indent="-457200">
              <a:buClr>
                <a:schemeClr val="bg1"/>
              </a:buClr>
              <a:buFont typeface="+mj-lt"/>
              <a:buAutoNum type="arabicPeriod" startAt="3"/>
            </a:pPr>
            <a:r>
              <a:rPr lang="en-TT" sz="2400" dirty="0">
                <a:solidFill>
                  <a:schemeClr val="bg2"/>
                </a:solidFill>
              </a:rPr>
              <a:t>Prepare business for COVID-19</a:t>
            </a:r>
          </a:p>
        </p:txBody>
      </p:sp>
    </p:spTree>
    <p:extLst>
      <p:ext uri="{BB962C8B-B14F-4D97-AF65-F5344CB8AC3E}">
        <p14:creationId xmlns:p14="http://schemas.microsoft.com/office/powerpoint/2010/main" xmlns="" val="9372495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51694" y="655533"/>
            <a:ext cx="10465594" cy="553998"/>
          </a:xfrm>
        </p:spPr>
        <p:txBody>
          <a:bodyPr/>
          <a:lstStyle/>
          <a:p>
            <a:r>
              <a:rPr lang="en-US" sz="3200" b="1" dirty="0">
                <a:latin typeface="Avenir Next LT Pro" panose="020B0504020202020204" pitchFamily="34" charset="0"/>
              </a:rPr>
              <a:t>PLAN TO PROTECT YOUR BUSINESS</a:t>
            </a:r>
          </a:p>
        </p:txBody>
      </p:sp>
      <p:sp>
        <p:nvSpPr>
          <p:cNvPr id="2" name="Rectangle 1">
            <a:extLst>
              <a:ext uri="{FF2B5EF4-FFF2-40B4-BE49-F238E27FC236}">
                <a16:creationId xmlns:a16="http://schemas.microsoft.com/office/drawing/2014/main" xmlns="" id="{B735FF43-68DC-4081-BCD2-4E8A9224A09C}"/>
              </a:ext>
            </a:extLst>
          </p:cNvPr>
          <p:cNvSpPr/>
          <p:nvPr/>
        </p:nvSpPr>
        <p:spPr>
          <a:xfrm>
            <a:off x="2397073" y="6281285"/>
            <a:ext cx="6096000" cy="646331"/>
          </a:xfrm>
          <a:prstGeom prst="rect">
            <a:avLst/>
          </a:prstGeom>
        </p:spPr>
        <p:txBody>
          <a:bodyPr>
            <a:spAutoFit/>
          </a:bodyPr>
          <a:lstStyle/>
          <a:p>
            <a:r>
              <a:rPr lang="en-US" dirty="0">
                <a:solidFill>
                  <a:srgbClr val="000000"/>
                </a:solidFill>
                <a:latin typeface="Open Sans"/>
              </a:rPr>
              <a:t>. Some of the key considerations when making decisions on appropriate responses are:</a:t>
            </a:r>
            <a:endParaRPr lang="en-TT" dirty="0"/>
          </a:p>
        </p:txBody>
      </p:sp>
      <p:sp>
        <p:nvSpPr>
          <p:cNvPr id="5" name="Rectangle 4">
            <a:extLst>
              <a:ext uri="{FF2B5EF4-FFF2-40B4-BE49-F238E27FC236}">
                <a16:creationId xmlns:a16="http://schemas.microsoft.com/office/drawing/2014/main" xmlns="" id="{755485B7-D148-4AC3-A45B-DDF13CD95DE6}"/>
              </a:ext>
            </a:extLst>
          </p:cNvPr>
          <p:cNvSpPr/>
          <p:nvPr/>
        </p:nvSpPr>
        <p:spPr>
          <a:xfrm>
            <a:off x="694646" y="1789809"/>
            <a:ext cx="6939870" cy="461665"/>
          </a:xfrm>
          <a:prstGeom prst="rect">
            <a:avLst/>
          </a:prstGeom>
        </p:spPr>
        <p:txBody>
          <a:bodyPr wrap="square">
            <a:spAutoFit/>
          </a:bodyPr>
          <a:lstStyle/>
          <a:p>
            <a:pPr marL="457200" indent="-457200">
              <a:buClr>
                <a:schemeClr val="bg1"/>
              </a:buClr>
              <a:buFont typeface="+mj-lt"/>
              <a:buAutoNum type="arabicPeriod"/>
            </a:pPr>
            <a:r>
              <a:rPr lang="en-US" sz="2400" b="1" dirty="0">
                <a:solidFill>
                  <a:schemeClr val="bg2"/>
                </a:solidFill>
                <a:latin typeface="Open Sans"/>
              </a:rPr>
              <a:t>Reduce transmission among staff  </a:t>
            </a:r>
            <a:endParaRPr lang="en-TT" sz="2400" b="1" dirty="0">
              <a:solidFill>
                <a:schemeClr val="bg2"/>
              </a:solidFill>
            </a:endParaRPr>
          </a:p>
        </p:txBody>
      </p:sp>
      <p:sp>
        <p:nvSpPr>
          <p:cNvPr id="9" name="Rectangle 8">
            <a:extLst>
              <a:ext uri="{FF2B5EF4-FFF2-40B4-BE49-F238E27FC236}">
                <a16:creationId xmlns:a16="http://schemas.microsoft.com/office/drawing/2014/main" xmlns="" id="{14141888-794C-453D-A42D-88ED618E4EF3}"/>
              </a:ext>
            </a:extLst>
          </p:cNvPr>
          <p:cNvSpPr/>
          <p:nvPr/>
        </p:nvSpPr>
        <p:spPr>
          <a:xfrm>
            <a:off x="1480458" y="2318116"/>
            <a:ext cx="9720716" cy="1015663"/>
          </a:xfrm>
          <a:prstGeom prst="rect">
            <a:avLst/>
          </a:prstGeom>
        </p:spPr>
        <p:txBody>
          <a:bodyPr wrap="square">
            <a:spAutoFit/>
          </a:bodyPr>
          <a:lstStyle/>
          <a:p>
            <a:pPr marL="285750" indent="-285750">
              <a:buClr>
                <a:schemeClr val="bg1"/>
              </a:buClr>
              <a:buFont typeface="Courier New" panose="02070309020205020404" pitchFamily="49" charset="0"/>
              <a:buChar char="o"/>
            </a:pPr>
            <a:r>
              <a:rPr lang="en-US" sz="2000" dirty="0">
                <a:solidFill>
                  <a:schemeClr val="bg2"/>
                </a:solidFill>
                <a:latin typeface="Open Sans"/>
              </a:rPr>
              <a:t>The plan should cover putting the ill person in a designated room or area where they are isolated from others in the workplace, limiting the number of people who have contact with the sick person and contacting the local health authorities.</a:t>
            </a:r>
            <a:endParaRPr lang="en-TT" sz="2000" dirty="0">
              <a:solidFill>
                <a:schemeClr val="bg2"/>
              </a:solidFill>
            </a:endParaRPr>
          </a:p>
        </p:txBody>
      </p:sp>
      <p:sp>
        <p:nvSpPr>
          <p:cNvPr id="15" name="Rectangle 14">
            <a:extLst>
              <a:ext uri="{FF2B5EF4-FFF2-40B4-BE49-F238E27FC236}">
                <a16:creationId xmlns:a16="http://schemas.microsoft.com/office/drawing/2014/main" xmlns="" id="{6FE5BC5B-83FD-45AB-A822-A3863C37C0ED}"/>
              </a:ext>
            </a:extLst>
          </p:cNvPr>
          <p:cNvSpPr/>
          <p:nvPr/>
        </p:nvSpPr>
        <p:spPr>
          <a:xfrm>
            <a:off x="757152" y="3775530"/>
            <a:ext cx="10560136" cy="830997"/>
          </a:xfrm>
          <a:prstGeom prst="rect">
            <a:avLst/>
          </a:prstGeom>
        </p:spPr>
        <p:txBody>
          <a:bodyPr wrap="square">
            <a:spAutoFit/>
          </a:bodyPr>
          <a:lstStyle/>
          <a:p>
            <a:pPr marL="457200" lvl="0" indent="-457200">
              <a:buClr>
                <a:prstClr val="white"/>
              </a:buClr>
              <a:buFont typeface="+mj-lt"/>
              <a:buAutoNum type="arabicPeriod" startAt="2"/>
            </a:pPr>
            <a:r>
              <a:rPr lang="en-US" sz="2400" b="1" dirty="0">
                <a:solidFill>
                  <a:srgbClr val="F6F7FA"/>
                </a:solidFill>
                <a:latin typeface="Open Sans"/>
              </a:rPr>
              <a:t>Protect people who are at higher risk for adverse health complications</a:t>
            </a:r>
            <a:endParaRPr lang="en-TT" sz="2400" b="1" dirty="0">
              <a:solidFill>
                <a:srgbClr val="F6F7FA"/>
              </a:solidFill>
            </a:endParaRPr>
          </a:p>
        </p:txBody>
      </p:sp>
      <p:sp>
        <p:nvSpPr>
          <p:cNvPr id="16" name="Rectangle 15">
            <a:extLst>
              <a:ext uri="{FF2B5EF4-FFF2-40B4-BE49-F238E27FC236}">
                <a16:creationId xmlns:a16="http://schemas.microsoft.com/office/drawing/2014/main" xmlns="" id="{0F1C2E41-A0EB-4AAE-AD7A-49E08685DD48}"/>
              </a:ext>
            </a:extLst>
          </p:cNvPr>
          <p:cNvSpPr/>
          <p:nvPr/>
        </p:nvSpPr>
        <p:spPr>
          <a:xfrm>
            <a:off x="1596572" y="4650069"/>
            <a:ext cx="9720716" cy="1631216"/>
          </a:xfrm>
          <a:prstGeom prst="rect">
            <a:avLst/>
          </a:prstGeom>
        </p:spPr>
        <p:txBody>
          <a:bodyPr wrap="square">
            <a:spAutoFit/>
          </a:bodyPr>
          <a:lstStyle/>
          <a:p>
            <a:pPr marL="285750" indent="-285750">
              <a:buClr>
                <a:schemeClr val="bg1"/>
              </a:buClr>
              <a:buFont typeface="Courier New" panose="02070309020205020404" pitchFamily="49" charset="0"/>
              <a:buChar char="o"/>
            </a:pPr>
            <a:r>
              <a:rPr lang="en-US" sz="2000" dirty="0">
                <a:solidFill>
                  <a:schemeClr val="bg2"/>
                </a:solidFill>
                <a:latin typeface="Open Sans"/>
              </a:rPr>
              <a:t>Consider how to identify persons who may be at risk, and support them, without inviting stigma and discrimination into your workplace. This could include persons who have recently travelled to an area reporting cases, or other personnel who have conditions that put them at higher risk of serious illness (e.g. diabetes, heart and lung disease, older age).</a:t>
            </a:r>
            <a:endParaRPr lang="en-TT" sz="2000" dirty="0">
              <a:solidFill>
                <a:schemeClr val="bg2"/>
              </a:solidFill>
            </a:endParaRPr>
          </a:p>
        </p:txBody>
      </p:sp>
    </p:spTree>
    <p:extLst>
      <p:ext uri="{BB962C8B-B14F-4D97-AF65-F5344CB8AC3E}">
        <p14:creationId xmlns:p14="http://schemas.microsoft.com/office/powerpoint/2010/main" xmlns="" val="1785413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51694" y="655532"/>
            <a:ext cx="10587038" cy="574330"/>
          </a:xfrm>
        </p:spPr>
        <p:txBody>
          <a:bodyPr/>
          <a:lstStyle/>
          <a:p>
            <a:r>
              <a:rPr lang="en-US" sz="3200" b="1" dirty="0">
                <a:latin typeface="Avenir Next LT Pro" panose="020B0504020202020204" pitchFamily="34" charset="0"/>
              </a:rPr>
              <a:t>PLAN TO PROTECT YOUR BUSINESS</a:t>
            </a:r>
          </a:p>
        </p:txBody>
      </p:sp>
      <p:sp>
        <p:nvSpPr>
          <p:cNvPr id="2" name="Rectangle 1">
            <a:extLst>
              <a:ext uri="{FF2B5EF4-FFF2-40B4-BE49-F238E27FC236}">
                <a16:creationId xmlns:a16="http://schemas.microsoft.com/office/drawing/2014/main" xmlns="" id="{B735FF43-68DC-4081-BCD2-4E8A9224A09C}"/>
              </a:ext>
            </a:extLst>
          </p:cNvPr>
          <p:cNvSpPr/>
          <p:nvPr/>
        </p:nvSpPr>
        <p:spPr>
          <a:xfrm>
            <a:off x="2831788" y="6957583"/>
            <a:ext cx="6096000" cy="646331"/>
          </a:xfrm>
          <a:prstGeom prst="rect">
            <a:avLst/>
          </a:prstGeom>
        </p:spPr>
        <p:txBody>
          <a:bodyPr>
            <a:spAutoFit/>
          </a:bodyPr>
          <a:lstStyle/>
          <a:p>
            <a:r>
              <a:rPr lang="en-US" dirty="0">
                <a:solidFill>
                  <a:srgbClr val="000000"/>
                </a:solidFill>
                <a:latin typeface="Open Sans"/>
              </a:rPr>
              <a:t>. Some of the key considerations when making decisions on appropriate responses are:</a:t>
            </a:r>
            <a:endParaRPr lang="en-TT" dirty="0"/>
          </a:p>
        </p:txBody>
      </p:sp>
      <p:sp>
        <p:nvSpPr>
          <p:cNvPr id="9" name="Rectangle 8">
            <a:extLst>
              <a:ext uri="{FF2B5EF4-FFF2-40B4-BE49-F238E27FC236}">
                <a16:creationId xmlns:a16="http://schemas.microsoft.com/office/drawing/2014/main" xmlns="" id="{14141888-794C-453D-A42D-88ED618E4EF3}"/>
              </a:ext>
            </a:extLst>
          </p:cNvPr>
          <p:cNvSpPr/>
          <p:nvPr/>
        </p:nvSpPr>
        <p:spPr>
          <a:xfrm>
            <a:off x="1081653" y="2541728"/>
            <a:ext cx="9923918" cy="430887"/>
          </a:xfrm>
          <a:prstGeom prst="rect">
            <a:avLst/>
          </a:prstGeom>
        </p:spPr>
        <p:txBody>
          <a:bodyPr wrap="square">
            <a:spAutoFit/>
          </a:bodyPr>
          <a:lstStyle/>
          <a:p>
            <a:pPr marL="430213" indent="-342900">
              <a:buClr>
                <a:schemeClr val="bg1"/>
              </a:buClr>
              <a:buFont typeface="Courier New" panose="02070309020205020404" pitchFamily="49" charset="0"/>
              <a:buChar char="o"/>
            </a:pPr>
            <a:r>
              <a:rPr lang="en-US" sz="2200" dirty="0">
                <a:solidFill>
                  <a:schemeClr val="bg2"/>
                </a:solidFill>
                <a:latin typeface="Open Sans"/>
              </a:rPr>
              <a:t>Develop a contingency and business continuity plan</a:t>
            </a:r>
          </a:p>
        </p:txBody>
      </p:sp>
      <p:sp>
        <p:nvSpPr>
          <p:cNvPr id="8" name="Rectangle 7">
            <a:extLst>
              <a:ext uri="{FF2B5EF4-FFF2-40B4-BE49-F238E27FC236}">
                <a16:creationId xmlns:a16="http://schemas.microsoft.com/office/drawing/2014/main" xmlns="" id="{BB1A5F9A-15E1-4E27-8DBD-707CACEE4B49}"/>
              </a:ext>
            </a:extLst>
          </p:cNvPr>
          <p:cNvSpPr/>
          <p:nvPr/>
        </p:nvSpPr>
        <p:spPr>
          <a:xfrm>
            <a:off x="713468" y="1754279"/>
            <a:ext cx="6381683" cy="553998"/>
          </a:xfrm>
          <a:prstGeom prst="rect">
            <a:avLst/>
          </a:prstGeom>
        </p:spPr>
        <p:txBody>
          <a:bodyPr wrap="none">
            <a:spAutoFit/>
          </a:bodyPr>
          <a:lstStyle/>
          <a:p>
            <a:pPr marL="514350" indent="-514350">
              <a:buClr>
                <a:schemeClr val="bg1"/>
              </a:buClr>
              <a:buFont typeface="+mj-lt"/>
              <a:buAutoNum type="arabicPeriod" startAt="3"/>
            </a:pPr>
            <a:r>
              <a:rPr lang="en-TT" sz="3000" b="1" dirty="0">
                <a:solidFill>
                  <a:schemeClr val="bg2"/>
                </a:solidFill>
              </a:rPr>
              <a:t>Prepare business for COVID-19 </a:t>
            </a:r>
          </a:p>
        </p:txBody>
      </p:sp>
      <p:sp>
        <p:nvSpPr>
          <p:cNvPr id="19" name="Rectangle 18">
            <a:extLst>
              <a:ext uri="{FF2B5EF4-FFF2-40B4-BE49-F238E27FC236}">
                <a16:creationId xmlns:a16="http://schemas.microsoft.com/office/drawing/2014/main" xmlns="" id="{7829DEF1-0534-4F78-81A3-0511FE19FF97}"/>
              </a:ext>
            </a:extLst>
          </p:cNvPr>
          <p:cNvSpPr/>
          <p:nvPr/>
        </p:nvSpPr>
        <p:spPr>
          <a:xfrm>
            <a:off x="7881257" y="7433497"/>
            <a:ext cx="6096000" cy="1200329"/>
          </a:xfrm>
          <a:prstGeom prst="rect">
            <a:avLst/>
          </a:prstGeom>
        </p:spPr>
        <p:txBody>
          <a:bodyPr>
            <a:spAutoFit/>
          </a:bodyPr>
          <a:lstStyle/>
          <a:p>
            <a:r>
              <a:rPr lang="en-US" dirty="0"/>
              <a:t>o	For small and medium-sized businesses without in-house staff health  and  welfare  support, develop partnerships and plans with your local health and  social  service providers in advance of any emergency</a:t>
            </a:r>
            <a:endParaRPr lang="en-TT" dirty="0"/>
          </a:p>
        </p:txBody>
      </p:sp>
      <p:sp>
        <p:nvSpPr>
          <p:cNvPr id="20" name="Rectangle 19">
            <a:extLst>
              <a:ext uri="{FF2B5EF4-FFF2-40B4-BE49-F238E27FC236}">
                <a16:creationId xmlns:a16="http://schemas.microsoft.com/office/drawing/2014/main" xmlns="" id="{236B9959-05C4-4B1C-9431-C3060BA11FE2}"/>
              </a:ext>
            </a:extLst>
          </p:cNvPr>
          <p:cNvSpPr/>
          <p:nvPr/>
        </p:nvSpPr>
        <p:spPr>
          <a:xfrm>
            <a:off x="1183254" y="3147718"/>
            <a:ext cx="9923918" cy="1015663"/>
          </a:xfrm>
          <a:prstGeom prst="rect">
            <a:avLst/>
          </a:prstGeom>
        </p:spPr>
        <p:txBody>
          <a:bodyPr wrap="square">
            <a:spAutoFit/>
          </a:bodyPr>
          <a:lstStyle/>
          <a:p>
            <a:pPr marL="363538" indent="-363538">
              <a:buClr>
                <a:schemeClr val="bg1"/>
              </a:buClr>
              <a:buFont typeface="Courier New" panose="02070309020205020404" pitchFamily="49" charset="0"/>
              <a:buChar char="o"/>
            </a:pPr>
            <a:r>
              <a:rPr lang="en-US" sz="2000" dirty="0">
                <a:solidFill>
                  <a:schemeClr val="bg2"/>
                </a:solidFill>
                <a:latin typeface="Open Sans"/>
              </a:rPr>
              <a:t>Employers with more than one business location are encouraged to provide local managers with the authority to take appropriate actions outlined in their plan based on the condition in each locality</a:t>
            </a:r>
            <a:endParaRPr lang="en-TT" sz="2000" dirty="0">
              <a:solidFill>
                <a:schemeClr val="bg2"/>
              </a:solidFill>
            </a:endParaRPr>
          </a:p>
        </p:txBody>
      </p:sp>
      <p:sp>
        <p:nvSpPr>
          <p:cNvPr id="21" name="Rectangle 20">
            <a:extLst>
              <a:ext uri="{FF2B5EF4-FFF2-40B4-BE49-F238E27FC236}">
                <a16:creationId xmlns:a16="http://schemas.microsoft.com/office/drawing/2014/main" xmlns="" id="{CE8BEBD9-D84C-4643-BD92-B06BEEF719BD}"/>
              </a:ext>
            </a:extLst>
          </p:cNvPr>
          <p:cNvSpPr/>
          <p:nvPr/>
        </p:nvSpPr>
        <p:spPr>
          <a:xfrm>
            <a:off x="1183254" y="4338484"/>
            <a:ext cx="9923918" cy="1323439"/>
          </a:xfrm>
          <a:prstGeom prst="rect">
            <a:avLst/>
          </a:prstGeom>
        </p:spPr>
        <p:txBody>
          <a:bodyPr wrap="square">
            <a:spAutoFit/>
          </a:bodyPr>
          <a:lstStyle/>
          <a:p>
            <a:pPr marL="363538" indent="-363538">
              <a:buClr>
                <a:schemeClr val="bg1"/>
              </a:buClr>
              <a:buFont typeface="Courier New" panose="02070309020205020404" pitchFamily="49" charset="0"/>
              <a:buChar char="o"/>
            </a:pPr>
            <a:r>
              <a:rPr lang="en-US" sz="2000" dirty="0">
                <a:solidFill>
                  <a:schemeClr val="bg2"/>
                </a:solidFill>
                <a:latin typeface="Open Sans"/>
              </a:rPr>
              <a:t>Promote regular teleworking across your organization. If there is an outbreak of COVID-19 in your community the health authorities may advise people to avoid public transport and crowded places. Teleworking will help your business keep operating while your employees stay safe.</a:t>
            </a:r>
            <a:endParaRPr lang="en-TT" sz="2000" dirty="0">
              <a:solidFill>
                <a:schemeClr val="bg2"/>
              </a:solidFill>
            </a:endParaRPr>
          </a:p>
        </p:txBody>
      </p:sp>
    </p:spTree>
    <p:extLst>
      <p:ext uri="{BB962C8B-B14F-4D97-AF65-F5344CB8AC3E}">
        <p14:creationId xmlns:p14="http://schemas.microsoft.com/office/powerpoint/2010/main" xmlns="" val="5479388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0" y="794"/>
            <a:ext cx="12192000" cy="6858000"/>
          </a:xfrm>
        </p:spPr>
      </p:sp>
      <p:sp>
        <p:nvSpPr>
          <p:cNvPr id="10" name="Heptagon 7"/>
          <p:cNvSpPr/>
          <p:nvPr/>
        </p:nvSpPr>
        <p:spPr>
          <a:xfrm flipH="1">
            <a:off x="6971807" y="1588"/>
            <a:ext cx="5246159" cy="6857206"/>
          </a:xfrm>
          <a:custGeom>
            <a:avLst/>
            <a:gdLst>
              <a:gd name="connsiteX0" fmla="*/ -5 w 1873770"/>
              <a:gd name="connsiteY0" fmla="*/ 1161653 h 1806315"/>
              <a:gd name="connsiteX1" fmla="*/ 185561 w 1873770"/>
              <a:gd name="connsiteY1" fmla="*/ 357764 h 1806315"/>
              <a:gd name="connsiteX2" fmla="*/ 936885 w 1873770"/>
              <a:gd name="connsiteY2" fmla="*/ 0 h 1806315"/>
              <a:gd name="connsiteX3" fmla="*/ 1688209 w 1873770"/>
              <a:gd name="connsiteY3" fmla="*/ 357764 h 1806315"/>
              <a:gd name="connsiteX4" fmla="*/ 1873775 w 1873770"/>
              <a:gd name="connsiteY4" fmla="*/ 1161653 h 1806315"/>
              <a:gd name="connsiteX5" fmla="*/ 1353836 w 1873770"/>
              <a:gd name="connsiteY5" fmla="*/ 1806325 h 1806315"/>
              <a:gd name="connsiteX6" fmla="*/ 519934 w 1873770"/>
              <a:gd name="connsiteY6" fmla="*/ 1806325 h 1806315"/>
              <a:gd name="connsiteX7" fmla="*/ -5 w 1873770"/>
              <a:gd name="connsiteY7" fmla="*/ 1161653 h 1806315"/>
              <a:gd name="connsiteX0" fmla="*/ 951871 w 2825651"/>
              <a:gd name="connsiteY0" fmla="*/ 1438971 h 2083643"/>
              <a:gd name="connsiteX1" fmla="*/ 1137437 w 2825651"/>
              <a:gd name="connsiteY1" fmla="*/ 635082 h 2083643"/>
              <a:gd name="connsiteX2" fmla="*/ 0 w 2825651"/>
              <a:gd name="connsiteY2" fmla="*/ 0 h 2083643"/>
              <a:gd name="connsiteX3" fmla="*/ 2640085 w 2825651"/>
              <a:gd name="connsiteY3" fmla="*/ 635082 h 2083643"/>
              <a:gd name="connsiteX4" fmla="*/ 2825651 w 2825651"/>
              <a:gd name="connsiteY4" fmla="*/ 1438971 h 2083643"/>
              <a:gd name="connsiteX5" fmla="*/ 2305712 w 2825651"/>
              <a:gd name="connsiteY5" fmla="*/ 2083643 h 2083643"/>
              <a:gd name="connsiteX6" fmla="*/ 1471810 w 2825651"/>
              <a:gd name="connsiteY6" fmla="*/ 2083643 h 2083643"/>
              <a:gd name="connsiteX7" fmla="*/ 951871 w 2825651"/>
              <a:gd name="connsiteY7" fmla="*/ 1438971 h 2083643"/>
              <a:gd name="connsiteX0" fmla="*/ 951871 w 2954879"/>
              <a:gd name="connsiteY0" fmla="*/ 1463456 h 2108128"/>
              <a:gd name="connsiteX1" fmla="*/ 1137437 w 2954879"/>
              <a:gd name="connsiteY1" fmla="*/ 659567 h 2108128"/>
              <a:gd name="connsiteX2" fmla="*/ 0 w 2954879"/>
              <a:gd name="connsiteY2" fmla="*/ 24485 h 2108128"/>
              <a:gd name="connsiteX3" fmla="*/ 2954879 w 2954879"/>
              <a:gd name="connsiteY3" fmla="*/ 0 h 2108128"/>
              <a:gd name="connsiteX4" fmla="*/ 2825651 w 2954879"/>
              <a:gd name="connsiteY4" fmla="*/ 1463456 h 2108128"/>
              <a:gd name="connsiteX5" fmla="*/ 2305712 w 2954879"/>
              <a:gd name="connsiteY5" fmla="*/ 2108128 h 2108128"/>
              <a:gd name="connsiteX6" fmla="*/ 1471810 w 2954879"/>
              <a:gd name="connsiteY6" fmla="*/ 2108128 h 2108128"/>
              <a:gd name="connsiteX7" fmla="*/ 951871 w 2954879"/>
              <a:gd name="connsiteY7" fmla="*/ 1463456 h 2108128"/>
              <a:gd name="connsiteX0" fmla="*/ 951871 w 2969869"/>
              <a:gd name="connsiteY0" fmla="*/ 1438971 h 2083643"/>
              <a:gd name="connsiteX1" fmla="*/ 1137437 w 2969869"/>
              <a:gd name="connsiteY1" fmla="*/ 635082 h 2083643"/>
              <a:gd name="connsiteX2" fmla="*/ 0 w 2969869"/>
              <a:gd name="connsiteY2" fmla="*/ 0 h 2083643"/>
              <a:gd name="connsiteX3" fmla="*/ 2969869 w 2969869"/>
              <a:gd name="connsiteY3" fmla="*/ 5495 h 2083643"/>
              <a:gd name="connsiteX4" fmla="*/ 2825651 w 2969869"/>
              <a:gd name="connsiteY4" fmla="*/ 1438971 h 2083643"/>
              <a:gd name="connsiteX5" fmla="*/ 2305712 w 2969869"/>
              <a:gd name="connsiteY5" fmla="*/ 2083643 h 2083643"/>
              <a:gd name="connsiteX6" fmla="*/ 1471810 w 2969869"/>
              <a:gd name="connsiteY6" fmla="*/ 2083643 h 2083643"/>
              <a:gd name="connsiteX7" fmla="*/ 951871 w 2969869"/>
              <a:gd name="connsiteY7" fmla="*/ 1438971 h 2083643"/>
              <a:gd name="connsiteX0" fmla="*/ 951871 w 4062339"/>
              <a:gd name="connsiteY0" fmla="*/ 1438971 h 2083643"/>
              <a:gd name="connsiteX1" fmla="*/ 1137437 w 4062339"/>
              <a:gd name="connsiteY1" fmla="*/ 635082 h 2083643"/>
              <a:gd name="connsiteX2" fmla="*/ 0 w 4062339"/>
              <a:gd name="connsiteY2" fmla="*/ 0 h 2083643"/>
              <a:gd name="connsiteX3" fmla="*/ 2969869 w 4062339"/>
              <a:gd name="connsiteY3" fmla="*/ 5495 h 2083643"/>
              <a:gd name="connsiteX4" fmla="*/ 4062339 w 4062339"/>
              <a:gd name="connsiteY4" fmla="*/ 569541 h 2083643"/>
              <a:gd name="connsiteX5" fmla="*/ 2305712 w 4062339"/>
              <a:gd name="connsiteY5" fmla="*/ 2083643 h 2083643"/>
              <a:gd name="connsiteX6" fmla="*/ 1471810 w 4062339"/>
              <a:gd name="connsiteY6" fmla="*/ 2083643 h 2083643"/>
              <a:gd name="connsiteX7" fmla="*/ 951871 w 4062339"/>
              <a:gd name="connsiteY7" fmla="*/ 1438971 h 2083643"/>
              <a:gd name="connsiteX0" fmla="*/ 951871 w 4479286"/>
              <a:gd name="connsiteY0" fmla="*/ 1438971 h 2083643"/>
              <a:gd name="connsiteX1" fmla="*/ 1137437 w 4479286"/>
              <a:gd name="connsiteY1" fmla="*/ 635082 h 2083643"/>
              <a:gd name="connsiteX2" fmla="*/ 0 w 4479286"/>
              <a:gd name="connsiteY2" fmla="*/ 0 h 2083643"/>
              <a:gd name="connsiteX3" fmla="*/ 2969869 w 4479286"/>
              <a:gd name="connsiteY3" fmla="*/ 5495 h 2083643"/>
              <a:gd name="connsiteX4" fmla="*/ 4062339 w 4479286"/>
              <a:gd name="connsiteY4" fmla="*/ 569541 h 2083643"/>
              <a:gd name="connsiteX5" fmla="*/ 4479286 w 4479286"/>
              <a:gd name="connsiteY5" fmla="*/ 1918751 h 2083643"/>
              <a:gd name="connsiteX6" fmla="*/ 1471810 w 4479286"/>
              <a:gd name="connsiteY6" fmla="*/ 2083643 h 2083643"/>
              <a:gd name="connsiteX7" fmla="*/ 951871 w 4479286"/>
              <a:gd name="connsiteY7" fmla="*/ 1438971 h 2083643"/>
              <a:gd name="connsiteX0" fmla="*/ 951871 w 4479286"/>
              <a:gd name="connsiteY0" fmla="*/ 1438971 h 5096666"/>
              <a:gd name="connsiteX1" fmla="*/ 1137437 w 4479286"/>
              <a:gd name="connsiteY1" fmla="*/ 635082 h 5096666"/>
              <a:gd name="connsiteX2" fmla="*/ 0 w 4479286"/>
              <a:gd name="connsiteY2" fmla="*/ 0 h 5096666"/>
              <a:gd name="connsiteX3" fmla="*/ 2969869 w 4479286"/>
              <a:gd name="connsiteY3" fmla="*/ 5495 h 5096666"/>
              <a:gd name="connsiteX4" fmla="*/ 4062339 w 4479286"/>
              <a:gd name="connsiteY4" fmla="*/ 569541 h 5096666"/>
              <a:gd name="connsiteX5" fmla="*/ 4479286 w 4479286"/>
              <a:gd name="connsiteY5" fmla="*/ 1918751 h 5096666"/>
              <a:gd name="connsiteX6" fmla="*/ 3075757 w 4479286"/>
              <a:gd name="connsiteY6" fmla="*/ 5096666 h 5096666"/>
              <a:gd name="connsiteX7" fmla="*/ 951871 w 4479286"/>
              <a:gd name="connsiteY7" fmla="*/ 1438971 h 5096666"/>
              <a:gd name="connsiteX0" fmla="*/ 1161734 w 4479286"/>
              <a:gd name="connsiteY0" fmla="*/ 5119056 h 5119056"/>
              <a:gd name="connsiteX1" fmla="*/ 1137437 w 4479286"/>
              <a:gd name="connsiteY1" fmla="*/ 635082 h 5119056"/>
              <a:gd name="connsiteX2" fmla="*/ 0 w 4479286"/>
              <a:gd name="connsiteY2" fmla="*/ 0 h 5119056"/>
              <a:gd name="connsiteX3" fmla="*/ 2969869 w 4479286"/>
              <a:gd name="connsiteY3" fmla="*/ 5495 h 5119056"/>
              <a:gd name="connsiteX4" fmla="*/ 4062339 w 4479286"/>
              <a:gd name="connsiteY4" fmla="*/ 569541 h 5119056"/>
              <a:gd name="connsiteX5" fmla="*/ 4479286 w 4479286"/>
              <a:gd name="connsiteY5" fmla="*/ 1918751 h 5119056"/>
              <a:gd name="connsiteX6" fmla="*/ 3075757 w 4479286"/>
              <a:gd name="connsiteY6" fmla="*/ 5096666 h 5119056"/>
              <a:gd name="connsiteX7" fmla="*/ 1161734 w 4479286"/>
              <a:gd name="connsiteY7" fmla="*/ 5119056 h 5119056"/>
              <a:gd name="connsiteX0" fmla="*/ 1161734 w 4479286"/>
              <a:gd name="connsiteY0" fmla="*/ 5119056 h 5119056"/>
              <a:gd name="connsiteX1" fmla="*/ 140591 w 4479286"/>
              <a:gd name="connsiteY1" fmla="*/ 4165266 h 5119056"/>
              <a:gd name="connsiteX2" fmla="*/ 0 w 4479286"/>
              <a:gd name="connsiteY2" fmla="*/ 0 h 5119056"/>
              <a:gd name="connsiteX3" fmla="*/ 2969869 w 4479286"/>
              <a:gd name="connsiteY3" fmla="*/ 5495 h 5119056"/>
              <a:gd name="connsiteX4" fmla="*/ 4062339 w 4479286"/>
              <a:gd name="connsiteY4" fmla="*/ 569541 h 5119056"/>
              <a:gd name="connsiteX5" fmla="*/ 4479286 w 4479286"/>
              <a:gd name="connsiteY5" fmla="*/ 1918751 h 5119056"/>
              <a:gd name="connsiteX6" fmla="*/ 3075757 w 4479286"/>
              <a:gd name="connsiteY6" fmla="*/ 5096666 h 5119056"/>
              <a:gd name="connsiteX7" fmla="*/ 1161734 w 4479286"/>
              <a:gd name="connsiteY7" fmla="*/ 5119056 h 5119056"/>
              <a:gd name="connsiteX0" fmla="*/ 1161734 w 4479286"/>
              <a:gd name="connsiteY0" fmla="*/ 5119056 h 5119151"/>
              <a:gd name="connsiteX1" fmla="*/ 140591 w 4479286"/>
              <a:gd name="connsiteY1" fmla="*/ 4165266 h 5119151"/>
              <a:gd name="connsiteX2" fmla="*/ 0 w 4479286"/>
              <a:gd name="connsiteY2" fmla="*/ 0 h 5119151"/>
              <a:gd name="connsiteX3" fmla="*/ 2969869 w 4479286"/>
              <a:gd name="connsiteY3" fmla="*/ 5495 h 5119151"/>
              <a:gd name="connsiteX4" fmla="*/ 4062339 w 4479286"/>
              <a:gd name="connsiteY4" fmla="*/ 569541 h 5119151"/>
              <a:gd name="connsiteX5" fmla="*/ 4479286 w 4479286"/>
              <a:gd name="connsiteY5" fmla="*/ 1918751 h 5119151"/>
              <a:gd name="connsiteX6" fmla="*/ 3045777 w 4479286"/>
              <a:gd name="connsiteY6" fmla="*/ 5119151 h 5119151"/>
              <a:gd name="connsiteX7" fmla="*/ 1161734 w 4479286"/>
              <a:gd name="connsiteY7" fmla="*/ 5119056 h 5119151"/>
              <a:gd name="connsiteX0" fmla="*/ 1304140 w 4479286"/>
              <a:gd name="connsiteY0" fmla="*/ 4796768 h 5119151"/>
              <a:gd name="connsiteX1" fmla="*/ 140591 w 4479286"/>
              <a:gd name="connsiteY1" fmla="*/ 4165266 h 5119151"/>
              <a:gd name="connsiteX2" fmla="*/ 0 w 4479286"/>
              <a:gd name="connsiteY2" fmla="*/ 0 h 5119151"/>
              <a:gd name="connsiteX3" fmla="*/ 2969869 w 4479286"/>
              <a:gd name="connsiteY3" fmla="*/ 5495 h 5119151"/>
              <a:gd name="connsiteX4" fmla="*/ 4062339 w 4479286"/>
              <a:gd name="connsiteY4" fmla="*/ 569541 h 5119151"/>
              <a:gd name="connsiteX5" fmla="*/ 4479286 w 4479286"/>
              <a:gd name="connsiteY5" fmla="*/ 1918751 h 5119151"/>
              <a:gd name="connsiteX6" fmla="*/ 3045777 w 4479286"/>
              <a:gd name="connsiteY6" fmla="*/ 5119151 h 5119151"/>
              <a:gd name="connsiteX7" fmla="*/ 1304140 w 4479286"/>
              <a:gd name="connsiteY7" fmla="*/ 4796768 h 5119151"/>
              <a:gd name="connsiteX0" fmla="*/ 1131754 w 4479286"/>
              <a:gd name="connsiteY0" fmla="*/ 5111561 h 5119151"/>
              <a:gd name="connsiteX1" fmla="*/ 140591 w 4479286"/>
              <a:gd name="connsiteY1" fmla="*/ 4165266 h 5119151"/>
              <a:gd name="connsiteX2" fmla="*/ 0 w 4479286"/>
              <a:gd name="connsiteY2" fmla="*/ 0 h 5119151"/>
              <a:gd name="connsiteX3" fmla="*/ 2969869 w 4479286"/>
              <a:gd name="connsiteY3" fmla="*/ 5495 h 5119151"/>
              <a:gd name="connsiteX4" fmla="*/ 4062339 w 4479286"/>
              <a:gd name="connsiteY4" fmla="*/ 569541 h 5119151"/>
              <a:gd name="connsiteX5" fmla="*/ 4479286 w 4479286"/>
              <a:gd name="connsiteY5" fmla="*/ 1918751 h 5119151"/>
              <a:gd name="connsiteX6" fmla="*/ 3045777 w 4479286"/>
              <a:gd name="connsiteY6" fmla="*/ 5119151 h 5119151"/>
              <a:gd name="connsiteX7" fmla="*/ 1131754 w 4479286"/>
              <a:gd name="connsiteY7" fmla="*/ 5111561 h 5119151"/>
              <a:gd name="connsiteX0" fmla="*/ 1131754 w 4479286"/>
              <a:gd name="connsiteY0" fmla="*/ 5111561 h 5119151"/>
              <a:gd name="connsiteX1" fmla="*/ 140591 w 4479286"/>
              <a:gd name="connsiteY1" fmla="*/ 4165266 h 5119151"/>
              <a:gd name="connsiteX2" fmla="*/ 0 w 4479286"/>
              <a:gd name="connsiteY2" fmla="*/ 0 h 5119151"/>
              <a:gd name="connsiteX3" fmla="*/ 2969869 w 4479286"/>
              <a:gd name="connsiteY3" fmla="*/ 5495 h 5119151"/>
              <a:gd name="connsiteX4" fmla="*/ 4062339 w 4479286"/>
              <a:gd name="connsiteY4" fmla="*/ 569541 h 5119151"/>
              <a:gd name="connsiteX5" fmla="*/ 4479286 w 4479286"/>
              <a:gd name="connsiteY5" fmla="*/ 1918751 h 5119151"/>
              <a:gd name="connsiteX6" fmla="*/ 3045777 w 4479286"/>
              <a:gd name="connsiteY6" fmla="*/ 5119151 h 5119151"/>
              <a:gd name="connsiteX7" fmla="*/ 1131754 w 4479286"/>
              <a:gd name="connsiteY7" fmla="*/ 5111561 h 5119151"/>
              <a:gd name="connsiteX0" fmla="*/ 1131754 w 4479286"/>
              <a:gd name="connsiteY0" fmla="*/ 5111561 h 5119151"/>
              <a:gd name="connsiteX1" fmla="*/ 140591 w 4479286"/>
              <a:gd name="connsiteY1" fmla="*/ 4165266 h 5119151"/>
              <a:gd name="connsiteX2" fmla="*/ 0 w 4479286"/>
              <a:gd name="connsiteY2" fmla="*/ 0 h 5119151"/>
              <a:gd name="connsiteX3" fmla="*/ 2969869 w 4479286"/>
              <a:gd name="connsiteY3" fmla="*/ 5495 h 5119151"/>
              <a:gd name="connsiteX4" fmla="*/ 4062339 w 4479286"/>
              <a:gd name="connsiteY4" fmla="*/ 569541 h 5119151"/>
              <a:gd name="connsiteX5" fmla="*/ 4479286 w 4479286"/>
              <a:gd name="connsiteY5" fmla="*/ 1918751 h 5119151"/>
              <a:gd name="connsiteX6" fmla="*/ 3045777 w 4479286"/>
              <a:gd name="connsiteY6" fmla="*/ 5119151 h 5119151"/>
              <a:gd name="connsiteX7" fmla="*/ 1131754 w 4479286"/>
              <a:gd name="connsiteY7" fmla="*/ 5111561 h 5119151"/>
              <a:gd name="connsiteX0" fmla="*/ 1131754 w 4479286"/>
              <a:gd name="connsiteY0" fmla="*/ 5111561 h 5119151"/>
              <a:gd name="connsiteX1" fmla="*/ 140591 w 4479286"/>
              <a:gd name="connsiteY1" fmla="*/ 4165266 h 5119151"/>
              <a:gd name="connsiteX2" fmla="*/ 0 w 4479286"/>
              <a:gd name="connsiteY2" fmla="*/ 0 h 5119151"/>
              <a:gd name="connsiteX3" fmla="*/ 2969869 w 4479286"/>
              <a:gd name="connsiteY3" fmla="*/ 5495 h 5119151"/>
              <a:gd name="connsiteX4" fmla="*/ 4062339 w 4479286"/>
              <a:gd name="connsiteY4" fmla="*/ 569541 h 5119151"/>
              <a:gd name="connsiteX5" fmla="*/ 4479286 w 4479286"/>
              <a:gd name="connsiteY5" fmla="*/ 1918751 h 5119151"/>
              <a:gd name="connsiteX6" fmla="*/ 3045777 w 4479286"/>
              <a:gd name="connsiteY6" fmla="*/ 5119151 h 5119151"/>
              <a:gd name="connsiteX7" fmla="*/ 1131754 w 4479286"/>
              <a:gd name="connsiteY7" fmla="*/ 5111561 h 5119151"/>
              <a:gd name="connsiteX0" fmla="*/ 1131754 w 4562826"/>
              <a:gd name="connsiteY0" fmla="*/ 5111561 h 5119151"/>
              <a:gd name="connsiteX1" fmla="*/ 140591 w 4562826"/>
              <a:gd name="connsiteY1" fmla="*/ 4165266 h 5119151"/>
              <a:gd name="connsiteX2" fmla="*/ 0 w 4562826"/>
              <a:gd name="connsiteY2" fmla="*/ 0 h 5119151"/>
              <a:gd name="connsiteX3" fmla="*/ 2969869 w 4562826"/>
              <a:gd name="connsiteY3" fmla="*/ 5495 h 5119151"/>
              <a:gd name="connsiteX4" fmla="*/ 4062339 w 4562826"/>
              <a:gd name="connsiteY4" fmla="*/ 569541 h 5119151"/>
              <a:gd name="connsiteX5" fmla="*/ 4479286 w 4562826"/>
              <a:gd name="connsiteY5" fmla="*/ 1918751 h 5119151"/>
              <a:gd name="connsiteX6" fmla="*/ 3045777 w 4562826"/>
              <a:gd name="connsiteY6" fmla="*/ 5119151 h 5119151"/>
              <a:gd name="connsiteX7" fmla="*/ 1131754 w 4562826"/>
              <a:gd name="connsiteY7" fmla="*/ 5111561 h 5119151"/>
              <a:gd name="connsiteX0" fmla="*/ 1131754 w 4614082"/>
              <a:gd name="connsiteY0" fmla="*/ 5111561 h 5119151"/>
              <a:gd name="connsiteX1" fmla="*/ 140591 w 4614082"/>
              <a:gd name="connsiteY1" fmla="*/ 4165266 h 5119151"/>
              <a:gd name="connsiteX2" fmla="*/ 0 w 4614082"/>
              <a:gd name="connsiteY2" fmla="*/ 0 h 5119151"/>
              <a:gd name="connsiteX3" fmla="*/ 2969869 w 4614082"/>
              <a:gd name="connsiteY3" fmla="*/ 5495 h 5119151"/>
              <a:gd name="connsiteX4" fmla="*/ 4062339 w 4614082"/>
              <a:gd name="connsiteY4" fmla="*/ 569541 h 5119151"/>
              <a:gd name="connsiteX5" fmla="*/ 4479286 w 4614082"/>
              <a:gd name="connsiteY5" fmla="*/ 1918751 h 5119151"/>
              <a:gd name="connsiteX6" fmla="*/ 3045777 w 4614082"/>
              <a:gd name="connsiteY6" fmla="*/ 5119151 h 5119151"/>
              <a:gd name="connsiteX7" fmla="*/ 1131754 w 4614082"/>
              <a:gd name="connsiteY7" fmla="*/ 5111561 h 511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4082" h="5119151">
                <a:moveTo>
                  <a:pt x="1131754" y="5111561"/>
                </a:moveTo>
                <a:cubicBezTo>
                  <a:pt x="636474" y="5118418"/>
                  <a:pt x="208652" y="4817977"/>
                  <a:pt x="140591" y="4165266"/>
                </a:cubicBezTo>
                <a:lnTo>
                  <a:pt x="0" y="0"/>
                </a:lnTo>
                <a:lnTo>
                  <a:pt x="2969869" y="5495"/>
                </a:lnTo>
                <a:lnTo>
                  <a:pt x="4062339" y="569541"/>
                </a:lnTo>
                <a:cubicBezTo>
                  <a:pt x="4561085" y="854387"/>
                  <a:pt x="4775018" y="1379073"/>
                  <a:pt x="4479286" y="1918751"/>
                </a:cubicBezTo>
                <a:lnTo>
                  <a:pt x="3045777" y="5119151"/>
                </a:lnTo>
                <a:lnTo>
                  <a:pt x="1131754" y="5111561"/>
                </a:lnTo>
                <a:close/>
              </a:path>
            </a:pathLst>
          </a:custGeom>
          <a:solidFill>
            <a:srgbClr val="009AD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6" name="TextBox 5"/>
          <p:cNvSpPr txBox="1"/>
          <p:nvPr/>
        </p:nvSpPr>
        <p:spPr>
          <a:xfrm>
            <a:off x="8445619" y="3142168"/>
            <a:ext cx="2943786" cy="1791260"/>
          </a:xfrm>
          <a:prstGeom prst="rect">
            <a:avLst/>
          </a:prstGeom>
          <a:noFill/>
        </p:spPr>
        <p:txBody>
          <a:bodyPr wrap="square" rtlCol="0">
            <a:spAutoFit/>
          </a:bodyPr>
          <a:lstStyle/>
          <a:p>
            <a:pPr algn="r">
              <a:lnSpc>
                <a:spcPct val="80000"/>
              </a:lnSpc>
            </a:pPr>
            <a:r>
              <a:rPr lang="en-US" sz="6900" dirty="0">
                <a:solidFill>
                  <a:schemeClr val="bg1"/>
                </a:solidFill>
                <a:latin typeface="+mj-lt"/>
              </a:rPr>
              <a:t>THANK</a:t>
            </a:r>
          </a:p>
          <a:p>
            <a:pPr algn="r">
              <a:lnSpc>
                <a:spcPct val="80000"/>
              </a:lnSpc>
            </a:pPr>
            <a:r>
              <a:rPr lang="en-US" sz="6900" dirty="0">
                <a:solidFill>
                  <a:schemeClr val="bg1"/>
                </a:solidFill>
                <a:latin typeface="+mj-lt"/>
              </a:rPr>
              <a:t>YOU!</a:t>
            </a:r>
          </a:p>
        </p:txBody>
      </p:sp>
      <p:pic>
        <p:nvPicPr>
          <p:cNvPr id="7" name="Picture 6"/>
          <p:cNvPicPr>
            <a:picLocks noChangeAspect="1"/>
          </p:cNvPicPr>
          <p:nvPr/>
        </p:nvPicPr>
        <p:blipFill>
          <a:blip r:embed="rId3"/>
          <a:stretch>
            <a:fillRect/>
          </a:stretch>
        </p:blipFill>
        <p:spPr>
          <a:xfrm>
            <a:off x="8445619" y="2260925"/>
            <a:ext cx="3304917" cy="3304917"/>
          </a:xfrm>
          <a:prstGeom prst="rect">
            <a:avLst/>
          </a:prstGeom>
        </p:spPr>
      </p:pic>
      <p:sp>
        <p:nvSpPr>
          <p:cNvPr id="3" name="TextBox 2">
            <a:extLst>
              <a:ext uri="{FF2B5EF4-FFF2-40B4-BE49-F238E27FC236}">
                <a16:creationId xmlns:a16="http://schemas.microsoft.com/office/drawing/2014/main" xmlns="" id="{CE039F8E-ABA0-417B-B022-38A9472777E4}"/>
              </a:ext>
            </a:extLst>
          </p:cNvPr>
          <p:cNvSpPr txBox="1"/>
          <p:nvPr/>
        </p:nvSpPr>
        <p:spPr>
          <a:xfrm>
            <a:off x="748619" y="497563"/>
            <a:ext cx="5846989" cy="830997"/>
          </a:xfrm>
          <a:prstGeom prst="rect">
            <a:avLst/>
          </a:prstGeom>
          <a:noFill/>
        </p:spPr>
        <p:txBody>
          <a:bodyPr wrap="square" rtlCol="0">
            <a:spAutoFit/>
          </a:bodyPr>
          <a:lstStyle/>
          <a:p>
            <a:r>
              <a:rPr lang="en-TT" sz="4800" b="1" dirty="0">
                <a:solidFill>
                  <a:schemeClr val="bg1"/>
                </a:solidFill>
                <a:highlight>
                  <a:srgbClr val="FF671B"/>
                </a:highlight>
              </a:rPr>
              <a:t>RESOURCES</a:t>
            </a:r>
          </a:p>
        </p:txBody>
      </p:sp>
      <p:sp>
        <p:nvSpPr>
          <p:cNvPr id="4" name="TextBox 3">
            <a:extLst>
              <a:ext uri="{FF2B5EF4-FFF2-40B4-BE49-F238E27FC236}">
                <a16:creationId xmlns:a16="http://schemas.microsoft.com/office/drawing/2014/main" xmlns="" id="{73436A3E-1852-490B-BDE9-A9BF129C8DAB}"/>
              </a:ext>
            </a:extLst>
          </p:cNvPr>
          <p:cNvSpPr txBox="1"/>
          <p:nvPr/>
        </p:nvSpPr>
        <p:spPr>
          <a:xfrm>
            <a:off x="748619" y="1946327"/>
            <a:ext cx="3394075" cy="523220"/>
          </a:xfrm>
          <a:prstGeom prst="rect">
            <a:avLst/>
          </a:prstGeom>
          <a:noFill/>
        </p:spPr>
        <p:txBody>
          <a:bodyPr wrap="square" rtlCol="0">
            <a:spAutoFit/>
          </a:bodyPr>
          <a:lstStyle/>
          <a:p>
            <a:r>
              <a:rPr lang="en-TT" sz="2800" dirty="0"/>
              <a:t>Register Here:</a:t>
            </a:r>
          </a:p>
        </p:txBody>
      </p:sp>
      <p:sp>
        <p:nvSpPr>
          <p:cNvPr id="8" name="Rectangle 7">
            <a:extLst>
              <a:ext uri="{FF2B5EF4-FFF2-40B4-BE49-F238E27FC236}">
                <a16:creationId xmlns:a16="http://schemas.microsoft.com/office/drawing/2014/main" xmlns="" id="{DA8348A3-2987-4502-85EE-0066E48DF5B2}"/>
              </a:ext>
            </a:extLst>
          </p:cNvPr>
          <p:cNvSpPr/>
          <p:nvPr/>
        </p:nvSpPr>
        <p:spPr>
          <a:xfrm>
            <a:off x="748619" y="2414813"/>
            <a:ext cx="3446008" cy="954107"/>
          </a:xfrm>
          <a:prstGeom prst="rect">
            <a:avLst/>
          </a:prstGeom>
        </p:spPr>
        <p:txBody>
          <a:bodyPr wrap="none">
            <a:spAutoFit/>
          </a:bodyPr>
          <a:lstStyle/>
          <a:p>
            <a:r>
              <a:rPr lang="en-TT" sz="2800" dirty="0">
                <a:solidFill>
                  <a:srgbClr val="009ADE"/>
                </a:solidFill>
                <a:hlinkClick r:id="rId4"/>
              </a:rPr>
              <a:t>https://bit.ly/2TrFxXL</a:t>
            </a:r>
            <a:endParaRPr lang="en-TT" sz="2800" dirty="0">
              <a:solidFill>
                <a:srgbClr val="009ADE"/>
              </a:solidFill>
            </a:endParaRPr>
          </a:p>
          <a:p>
            <a:endParaRPr lang="en-TT" sz="2800" dirty="0">
              <a:solidFill>
                <a:srgbClr val="009ADE"/>
              </a:solidFill>
            </a:endParaRPr>
          </a:p>
        </p:txBody>
      </p:sp>
      <p:sp>
        <p:nvSpPr>
          <p:cNvPr id="11" name="Rectangle 10">
            <a:extLst>
              <a:ext uri="{FF2B5EF4-FFF2-40B4-BE49-F238E27FC236}">
                <a16:creationId xmlns:a16="http://schemas.microsoft.com/office/drawing/2014/main" xmlns="" id="{C2E300EF-43D2-4B8E-BBC3-BE01392B9363}"/>
              </a:ext>
            </a:extLst>
          </p:cNvPr>
          <p:cNvSpPr/>
          <p:nvPr/>
        </p:nvSpPr>
        <p:spPr>
          <a:xfrm>
            <a:off x="748619" y="2912707"/>
            <a:ext cx="6096000" cy="954107"/>
          </a:xfrm>
          <a:prstGeom prst="rect">
            <a:avLst/>
          </a:prstGeom>
        </p:spPr>
        <p:txBody>
          <a:bodyPr>
            <a:spAutoFit/>
          </a:bodyPr>
          <a:lstStyle/>
          <a:p>
            <a:pPr lvl="0"/>
            <a:r>
              <a:rPr lang="en-TT" sz="2800" dirty="0">
                <a:solidFill>
                  <a:srgbClr val="1C2835"/>
                </a:solidFill>
              </a:rPr>
              <a:t>For daily updates and everything you need to know about COVID-19</a:t>
            </a:r>
          </a:p>
        </p:txBody>
      </p:sp>
    </p:spTree>
    <p:extLst>
      <p:ext uri="{BB962C8B-B14F-4D97-AF65-F5344CB8AC3E}">
        <p14:creationId xmlns:p14="http://schemas.microsoft.com/office/powerpoint/2010/main" xmlns="" val="15988737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b="1" dirty="0">
                <a:latin typeface="Avenir Next LT Pro Light" panose="020B0304020202020204" pitchFamily="34" charset="0"/>
              </a:rPr>
              <a:t>HOW IT IS TRANSMITTED</a:t>
            </a:r>
          </a:p>
        </p:txBody>
      </p:sp>
      <p:sp>
        <p:nvSpPr>
          <p:cNvPr id="2" name="TextBox 1">
            <a:extLst>
              <a:ext uri="{FF2B5EF4-FFF2-40B4-BE49-F238E27FC236}">
                <a16:creationId xmlns:a16="http://schemas.microsoft.com/office/drawing/2014/main" xmlns="" id="{1323304B-C30B-464E-B47D-712800D34B30}"/>
              </a:ext>
            </a:extLst>
          </p:cNvPr>
          <p:cNvSpPr txBox="1"/>
          <p:nvPr/>
        </p:nvSpPr>
        <p:spPr>
          <a:xfrm>
            <a:off x="2225964" y="2004291"/>
            <a:ext cx="8100291" cy="1846659"/>
          </a:xfrm>
          <a:prstGeom prst="rect">
            <a:avLst/>
          </a:prstGeom>
          <a:noFill/>
        </p:spPr>
        <p:txBody>
          <a:bodyPr wrap="square" rtlCol="0">
            <a:spAutoFit/>
          </a:bodyPr>
          <a:lstStyle/>
          <a:p>
            <a:pPr marL="285750" indent="-285750">
              <a:buFont typeface="Arial" panose="020B0604020202020204" pitchFamily="34" charset="0"/>
              <a:buChar char="•"/>
            </a:pPr>
            <a:r>
              <a:rPr lang="en-TT" sz="3200" dirty="0">
                <a:solidFill>
                  <a:schemeClr val="bg1"/>
                </a:solidFill>
              </a:rPr>
              <a:t>Through close contact with an infected person or by an infected person coughing or sneezing</a:t>
            </a:r>
          </a:p>
          <a:p>
            <a:pPr marL="285750" indent="-285750">
              <a:buFont typeface="Arial" panose="020B0604020202020204" pitchFamily="34" charset="0"/>
              <a:buChar char="•"/>
            </a:pPr>
            <a:endParaRPr lang="en-TT" dirty="0">
              <a:solidFill>
                <a:schemeClr val="bg1"/>
              </a:solidFill>
            </a:endParaRPr>
          </a:p>
        </p:txBody>
      </p:sp>
      <p:sp>
        <p:nvSpPr>
          <p:cNvPr id="7" name="TextBox 6">
            <a:extLst>
              <a:ext uri="{FF2B5EF4-FFF2-40B4-BE49-F238E27FC236}">
                <a16:creationId xmlns:a16="http://schemas.microsoft.com/office/drawing/2014/main" xmlns="" id="{C82F8208-3D43-4E8E-A253-A4BB60DEFE16}"/>
              </a:ext>
            </a:extLst>
          </p:cNvPr>
          <p:cNvSpPr txBox="1"/>
          <p:nvPr/>
        </p:nvSpPr>
        <p:spPr>
          <a:xfrm>
            <a:off x="2225964" y="3732629"/>
            <a:ext cx="8264238" cy="1846659"/>
          </a:xfrm>
          <a:prstGeom prst="rect">
            <a:avLst/>
          </a:prstGeom>
          <a:noFill/>
        </p:spPr>
        <p:txBody>
          <a:bodyPr wrap="square" rtlCol="0">
            <a:spAutoFit/>
          </a:bodyPr>
          <a:lstStyle/>
          <a:p>
            <a:pPr marL="285750" indent="-285750">
              <a:buFont typeface="Arial" panose="020B0604020202020204" pitchFamily="34" charset="0"/>
              <a:buChar char="•"/>
            </a:pPr>
            <a:r>
              <a:rPr lang="en-TT" sz="3200" dirty="0">
                <a:solidFill>
                  <a:schemeClr val="bg1"/>
                </a:solidFill>
              </a:rPr>
              <a:t>By touching contaminated objects or surfaces and then touching your mouth, nose, eyes</a:t>
            </a:r>
          </a:p>
          <a:p>
            <a:pPr marL="285750" indent="-285750">
              <a:buFont typeface="Arial" panose="020B0604020202020204" pitchFamily="34" charset="0"/>
              <a:buChar char="•"/>
            </a:pPr>
            <a:endParaRPr lang="en-TT" dirty="0"/>
          </a:p>
        </p:txBody>
      </p:sp>
    </p:spTree>
    <p:extLst>
      <p:ext uri="{BB962C8B-B14F-4D97-AF65-F5344CB8AC3E}">
        <p14:creationId xmlns:p14="http://schemas.microsoft.com/office/powerpoint/2010/main" xmlns="" val="17203797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884" y="914400"/>
            <a:ext cx="5262717" cy="973393"/>
          </a:xfrm>
        </p:spPr>
        <p:txBody>
          <a:bodyPr/>
          <a:lstStyle/>
          <a:p>
            <a:pPr>
              <a:lnSpc>
                <a:spcPct val="70000"/>
              </a:lnSpc>
            </a:pPr>
            <a:r>
              <a:rPr lang="en-GB" altLang="en-US" sz="3000" noProof="1">
                <a:latin typeface="Avenir Next LT Pro" panose="020B0504020202020204" pitchFamily="34" charset="0"/>
                <a:ea typeface="ＭＳ Ｐゴシック" pitchFamily="34" charset="-128"/>
              </a:rPr>
              <a:t>COMPANY RESPONSIBILITY</a:t>
            </a:r>
            <a:endParaRPr lang="en-US" sz="3000" dirty="0">
              <a:solidFill>
                <a:srgbClr val="00B0F0"/>
              </a:solidFill>
              <a:latin typeface="Avenir Next LT Pro" panose="020B0504020202020204" pitchFamily="34" charset="0"/>
            </a:endParaRPr>
          </a:p>
        </p:txBody>
      </p:sp>
      <p:sp>
        <p:nvSpPr>
          <p:cNvPr id="4" name="TextBox 3">
            <a:extLst>
              <a:ext uri="{FF2B5EF4-FFF2-40B4-BE49-F238E27FC236}">
                <a16:creationId xmlns:a16="http://schemas.microsoft.com/office/drawing/2014/main" xmlns="" id="{D3F3C307-CA97-4B3A-8A95-1B30CF30505A}"/>
              </a:ext>
            </a:extLst>
          </p:cNvPr>
          <p:cNvSpPr txBox="1"/>
          <p:nvPr/>
        </p:nvSpPr>
        <p:spPr>
          <a:xfrm>
            <a:off x="5600341" y="1998482"/>
            <a:ext cx="5714259" cy="1077218"/>
          </a:xfrm>
          <a:prstGeom prst="rect">
            <a:avLst/>
          </a:prstGeom>
          <a:noFill/>
        </p:spPr>
        <p:txBody>
          <a:bodyPr wrap="square" rtlCol="0">
            <a:spAutoFit/>
          </a:bodyPr>
          <a:lstStyle/>
          <a:p>
            <a:pPr marL="363538" lvl="0" indent="-363538">
              <a:spcBef>
                <a:spcPts val="915"/>
              </a:spcBef>
              <a:spcAft>
                <a:spcPts val="0"/>
              </a:spcAft>
              <a:buClr>
                <a:srgbClr val="FF671B"/>
              </a:buClr>
              <a:buSzPct val="100000"/>
              <a:buFont typeface="+mj-lt"/>
              <a:buAutoNum type="arabicPeriod"/>
              <a:tabLst>
                <a:tab pos="363538" algn="l"/>
              </a:tabLst>
            </a:pPr>
            <a:r>
              <a:rPr lang="en-US" sz="3200" dirty="0">
                <a:solidFill>
                  <a:srgbClr val="276092"/>
                </a:solidFill>
                <a:latin typeface="Avenir Next LT Pro" panose="020B0504020202020204" pitchFamily="34" charset="0"/>
                <a:ea typeface="Symbol" panose="05050102010706020507" pitchFamily="18" charset="2"/>
                <a:cs typeface="Symbol" panose="05050102010706020507" pitchFamily="18" charset="2"/>
              </a:rPr>
              <a:t>Make </a:t>
            </a:r>
            <a:r>
              <a:rPr lang="en-US" sz="3200" spc="-20" dirty="0">
                <a:solidFill>
                  <a:srgbClr val="276092"/>
                </a:solidFill>
                <a:latin typeface="Avenir Next LT Pro" panose="020B0504020202020204" pitchFamily="34" charset="0"/>
                <a:ea typeface="Symbol" panose="05050102010706020507" pitchFamily="18" charset="2"/>
                <a:cs typeface="Symbol" panose="05050102010706020507" pitchFamily="18" charset="2"/>
              </a:rPr>
              <a:t>sure </a:t>
            </a:r>
            <a:r>
              <a:rPr lang="en-US" sz="3200" dirty="0">
                <a:solidFill>
                  <a:srgbClr val="276092"/>
                </a:solidFill>
                <a:latin typeface="Avenir Next LT Pro" panose="020B0504020202020204" pitchFamily="34" charset="0"/>
                <a:ea typeface="Symbol" panose="05050102010706020507" pitchFamily="18" charset="2"/>
                <a:cs typeface="Symbol" panose="05050102010706020507" pitchFamily="18" charset="2"/>
              </a:rPr>
              <a:t>workplaces are clean and</a:t>
            </a:r>
            <a:r>
              <a:rPr lang="en-US" sz="3200" spc="-95" dirty="0">
                <a:solidFill>
                  <a:srgbClr val="276092"/>
                </a:solidFill>
                <a:latin typeface="Avenir Next LT Pro" panose="020B0504020202020204" pitchFamily="34" charset="0"/>
                <a:ea typeface="Symbol" panose="05050102010706020507" pitchFamily="18" charset="2"/>
                <a:cs typeface="Symbol" panose="05050102010706020507" pitchFamily="18" charset="2"/>
              </a:rPr>
              <a:t> </a:t>
            </a:r>
            <a:r>
              <a:rPr lang="en-US" sz="3200" spc="-15" dirty="0">
                <a:solidFill>
                  <a:srgbClr val="276092"/>
                </a:solidFill>
                <a:latin typeface="Avenir Next LT Pro" panose="020B0504020202020204" pitchFamily="34" charset="0"/>
                <a:ea typeface="Symbol" panose="05050102010706020507" pitchFamily="18" charset="2"/>
                <a:cs typeface="Symbol" panose="05050102010706020507" pitchFamily="18" charset="2"/>
              </a:rPr>
              <a:t>hygienic</a:t>
            </a:r>
            <a:endParaRPr lang="en-TT" sz="3200" dirty="0">
              <a:solidFill>
                <a:srgbClr val="276092"/>
              </a:solidFill>
              <a:latin typeface="Avenir Next LT Pro" panose="020B0504020202020204" pitchFamily="34" charset="0"/>
              <a:ea typeface="Symbol" panose="05050102010706020507" pitchFamily="18" charset="2"/>
              <a:cs typeface="Symbol" panose="05050102010706020507" pitchFamily="18" charset="2"/>
            </a:endParaRPr>
          </a:p>
        </p:txBody>
      </p:sp>
      <p:sp>
        <p:nvSpPr>
          <p:cNvPr id="5" name="Rectangle 4">
            <a:extLst>
              <a:ext uri="{FF2B5EF4-FFF2-40B4-BE49-F238E27FC236}">
                <a16:creationId xmlns:a16="http://schemas.microsoft.com/office/drawing/2014/main" xmlns="" id="{520FCFBC-7286-4898-BEA7-22BAC8644A05}"/>
              </a:ext>
            </a:extLst>
          </p:cNvPr>
          <p:cNvSpPr/>
          <p:nvPr/>
        </p:nvSpPr>
        <p:spPr>
          <a:xfrm>
            <a:off x="5547564" y="3210093"/>
            <a:ext cx="5767036" cy="1144416"/>
          </a:xfrm>
          <a:prstGeom prst="rect">
            <a:avLst/>
          </a:prstGeom>
        </p:spPr>
        <p:txBody>
          <a:bodyPr wrap="square">
            <a:spAutoFit/>
          </a:bodyPr>
          <a:lstStyle/>
          <a:p>
            <a:pPr marL="742950" marR="76200" lvl="1" indent="-285750">
              <a:lnSpc>
                <a:spcPct val="105000"/>
              </a:lnSpc>
              <a:spcBef>
                <a:spcPts val="820"/>
              </a:spcBef>
              <a:spcAft>
                <a:spcPts val="0"/>
              </a:spcAft>
              <a:buClr>
                <a:srgbClr val="FF671B"/>
              </a:buClr>
              <a:buSzPct val="94000"/>
              <a:buFont typeface="Courier New" panose="02070309020205020404" pitchFamily="49" charset="0"/>
              <a:buChar char="o"/>
              <a:tabLst>
                <a:tab pos="979805" algn="l"/>
                <a:tab pos="980440" algn="l"/>
              </a:tabLst>
            </a:pPr>
            <a:r>
              <a:rPr lang="en-US" sz="2200" dirty="0">
                <a:solidFill>
                  <a:srgbClr val="276092"/>
                </a:solidFill>
                <a:latin typeface="Calibri" panose="020F0502020204030204" pitchFamily="34" charset="0"/>
                <a:ea typeface="Courier New" panose="02070309020205020404" pitchFamily="49" charset="0"/>
              </a:rPr>
              <a:t>Surfaces</a:t>
            </a:r>
            <a:r>
              <a:rPr lang="en-US" sz="2200" spc="-5" dirty="0">
                <a:solidFill>
                  <a:srgbClr val="276092"/>
                </a:solidFill>
                <a:latin typeface="Calibri" panose="020F0502020204030204" pitchFamily="34" charset="0"/>
                <a:ea typeface="Courier New" panose="02070309020205020404" pitchFamily="49" charset="0"/>
              </a:rPr>
              <a:t> </a:t>
            </a:r>
            <a:r>
              <a:rPr lang="en-US" sz="2200" dirty="0">
                <a:solidFill>
                  <a:srgbClr val="276092"/>
                </a:solidFill>
                <a:latin typeface="Calibri" panose="020F0502020204030204" pitchFamily="34" charset="0"/>
                <a:ea typeface="Courier New" panose="02070309020205020404" pitchFamily="49" charset="0"/>
              </a:rPr>
              <a:t>(e.g.</a:t>
            </a:r>
            <a:r>
              <a:rPr lang="en-US" sz="2200" spc="-15" dirty="0">
                <a:solidFill>
                  <a:srgbClr val="276092"/>
                </a:solidFill>
                <a:latin typeface="Calibri" panose="020F0502020204030204" pitchFamily="34" charset="0"/>
                <a:ea typeface="Courier New" panose="02070309020205020404" pitchFamily="49" charset="0"/>
              </a:rPr>
              <a:t> </a:t>
            </a:r>
            <a:r>
              <a:rPr lang="en-US" sz="2200" spc="-20" dirty="0">
                <a:solidFill>
                  <a:srgbClr val="276092"/>
                </a:solidFill>
                <a:latin typeface="Calibri" panose="020F0502020204030204" pitchFamily="34" charset="0"/>
                <a:ea typeface="Courier New" panose="02070309020205020404" pitchFamily="49" charset="0"/>
              </a:rPr>
              <a:t>desks</a:t>
            </a:r>
            <a:r>
              <a:rPr lang="en-US" sz="2200" spc="-105" dirty="0">
                <a:solidFill>
                  <a:srgbClr val="276092"/>
                </a:solidFill>
                <a:latin typeface="Calibri" panose="020F0502020204030204" pitchFamily="34" charset="0"/>
                <a:ea typeface="Courier New" panose="02070309020205020404" pitchFamily="49" charset="0"/>
              </a:rPr>
              <a:t> </a:t>
            </a:r>
            <a:r>
              <a:rPr lang="en-US" sz="2200" dirty="0">
                <a:solidFill>
                  <a:srgbClr val="276092"/>
                </a:solidFill>
                <a:latin typeface="Calibri" panose="020F0502020204030204" pitchFamily="34" charset="0"/>
                <a:ea typeface="Courier New" panose="02070309020205020404" pitchFamily="49" charset="0"/>
              </a:rPr>
              <a:t>and</a:t>
            </a:r>
            <a:r>
              <a:rPr lang="en-US" sz="2200" spc="-90" dirty="0">
                <a:solidFill>
                  <a:srgbClr val="276092"/>
                </a:solidFill>
                <a:latin typeface="Calibri" panose="020F0502020204030204" pitchFamily="34" charset="0"/>
                <a:ea typeface="Courier New" panose="02070309020205020404" pitchFamily="49" charset="0"/>
              </a:rPr>
              <a:t> </a:t>
            </a:r>
            <a:r>
              <a:rPr lang="en-US" sz="2200" dirty="0">
                <a:solidFill>
                  <a:srgbClr val="276092"/>
                </a:solidFill>
                <a:latin typeface="Calibri" panose="020F0502020204030204" pitchFamily="34" charset="0"/>
                <a:ea typeface="Courier New" panose="02070309020205020404" pitchFamily="49" charset="0"/>
              </a:rPr>
              <a:t>tables)</a:t>
            </a:r>
            <a:r>
              <a:rPr lang="en-US" sz="2200" spc="15" dirty="0">
                <a:solidFill>
                  <a:srgbClr val="276092"/>
                </a:solidFill>
                <a:latin typeface="Calibri" panose="020F0502020204030204" pitchFamily="34" charset="0"/>
                <a:ea typeface="Courier New" panose="02070309020205020404" pitchFamily="49" charset="0"/>
              </a:rPr>
              <a:t> </a:t>
            </a:r>
            <a:r>
              <a:rPr lang="en-US" sz="2200" dirty="0">
                <a:solidFill>
                  <a:srgbClr val="276092"/>
                </a:solidFill>
                <a:latin typeface="Calibri" panose="020F0502020204030204" pitchFamily="34" charset="0"/>
                <a:ea typeface="Courier New" panose="02070309020205020404" pitchFamily="49" charset="0"/>
              </a:rPr>
              <a:t>and</a:t>
            </a:r>
            <a:r>
              <a:rPr lang="en-US" sz="2200" spc="-90" dirty="0">
                <a:solidFill>
                  <a:srgbClr val="276092"/>
                </a:solidFill>
                <a:latin typeface="Calibri" panose="020F0502020204030204" pitchFamily="34" charset="0"/>
                <a:ea typeface="Courier New" panose="02070309020205020404" pitchFamily="49" charset="0"/>
              </a:rPr>
              <a:t> </a:t>
            </a:r>
            <a:r>
              <a:rPr lang="en-US" sz="2200" dirty="0">
                <a:solidFill>
                  <a:srgbClr val="276092"/>
                </a:solidFill>
                <a:latin typeface="Calibri" panose="020F0502020204030204" pitchFamily="34" charset="0"/>
                <a:ea typeface="Courier New" panose="02070309020205020404" pitchFamily="49" charset="0"/>
              </a:rPr>
              <a:t>objects</a:t>
            </a:r>
            <a:r>
              <a:rPr lang="en-US" sz="2200" spc="-10" dirty="0">
                <a:solidFill>
                  <a:srgbClr val="276092"/>
                </a:solidFill>
                <a:latin typeface="Calibri" panose="020F0502020204030204" pitchFamily="34" charset="0"/>
                <a:ea typeface="Courier New" panose="02070309020205020404" pitchFamily="49" charset="0"/>
              </a:rPr>
              <a:t> </a:t>
            </a:r>
            <a:r>
              <a:rPr lang="en-US" sz="2200" dirty="0">
                <a:solidFill>
                  <a:srgbClr val="276092"/>
                </a:solidFill>
                <a:latin typeface="Calibri" panose="020F0502020204030204" pitchFamily="34" charset="0"/>
                <a:ea typeface="Courier New" panose="02070309020205020404" pitchFamily="49" charset="0"/>
              </a:rPr>
              <a:t>(e.g.</a:t>
            </a:r>
            <a:r>
              <a:rPr lang="en-US" sz="2200" spc="-15" dirty="0">
                <a:solidFill>
                  <a:srgbClr val="276092"/>
                </a:solidFill>
                <a:latin typeface="Calibri" panose="020F0502020204030204" pitchFamily="34" charset="0"/>
                <a:ea typeface="Courier New" panose="02070309020205020404" pitchFamily="49" charset="0"/>
              </a:rPr>
              <a:t> telephones,</a:t>
            </a:r>
            <a:r>
              <a:rPr lang="en-US" sz="2200" spc="-5" dirty="0">
                <a:solidFill>
                  <a:srgbClr val="276092"/>
                </a:solidFill>
                <a:latin typeface="Calibri" panose="020F0502020204030204" pitchFamily="34" charset="0"/>
                <a:ea typeface="Courier New" panose="02070309020205020404" pitchFamily="49" charset="0"/>
              </a:rPr>
              <a:t> </a:t>
            </a:r>
            <a:r>
              <a:rPr lang="en-US" sz="2200" spc="-20" dirty="0">
                <a:solidFill>
                  <a:srgbClr val="276092"/>
                </a:solidFill>
                <a:latin typeface="Calibri" panose="020F0502020204030204" pitchFamily="34" charset="0"/>
                <a:ea typeface="Courier New" panose="02070309020205020404" pitchFamily="49" charset="0"/>
              </a:rPr>
              <a:t>keyboards)</a:t>
            </a:r>
            <a:r>
              <a:rPr lang="en-US" sz="2200" spc="-80" dirty="0">
                <a:solidFill>
                  <a:srgbClr val="276092"/>
                </a:solidFill>
                <a:latin typeface="Calibri" panose="020F0502020204030204" pitchFamily="34" charset="0"/>
                <a:ea typeface="Courier New" panose="02070309020205020404" pitchFamily="49" charset="0"/>
              </a:rPr>
              <a:t> </a:t>
            </a:r>
            <a:r>
              <a:rPr lang="en-US" sz="2200" dirty="0">
                <a:solidFill>
                  <a:srgbClr val="276092"/>
                </a:solidFill>
                <a:latin typeface="Calibri" panose="020F0502020204030204" pitchFamily="34" charset="0"/>
                <a:ea typeface="Courier New" panose="02070309020205020404" pitchFamily="49" charset="0"/>
              </a:rPr>
              <a:t>need</a:t>
            </a:r>
            <a:r>
              <a:rPr lang="en-US" sz="2200" spc="75" dirty="0">
                <a:solidFill>
                  <a:srgbClr val="276092"/>
                </a:solidFill>
                <a:latin typeface="Calibri" panose="020F0502020204030204" pitchFamily="34" charset="0"/>
                <a:ea typeface="Courier New" panose="02070309020205020404" pitchFamily="49" charset="0"/>
              </a:rPr>
              <a:t> </a:t>
            </a:r>
            <a:r>
              <a:rPr lang="en-US" sz="2200" dirty="0">
                <a:solidFill>
                  <a:srgbClr val="276092"/>
                </a:solidFill>
                <a:latin typeface="Calibri" panose="020F0502020204030204" pitchFamily="34" charset="0"/>
                <a:ea typeface="Courier New" panose="02070309020205020404" pitchFamily="49" charset="0"/>
              </a:rPr>
              <a:t>to</a:t>
            </a:r>
            <a:r>
              <a:rPr lang="en-US" sz="2200" spc="-90" dirty="0">
                <a:solidFill>
                  <a:srgbClr val="276092"/>
                </a:solidFill>
                <a:latin typeface="Calibri" panose="020F0502020204030204" pitchFamily="34" charset="0"/>
                <a:ea typeface="Courier New" panose="02070309020205020404" pitchFamily="49" charset="0"/>
              </a:rPr>
              <a:t> </a:t>
            </a:r>
            <a:r>
              <a:rPr lang="en-US" sz="2200" spc="-15" dirty="0">
                <a:solidFill>
                  <a:srgbClr val="276092"/>
                </a:solidFill>
                <a:latin typeface="Calibri" panose="020F0502020204030204" pitchFamily="34" charset="0"/>
                <a:ea typeface="Courier New" panose="02070309020205020404" pitchFamily="49" charset="0"/>
              </a:rPr>
              <a:t>be</a:t>
            </a:r>
            <a:r>
              <a:rPr lang="en-US" sz="2200" spc="40" dirty="0">
                <a:solidFill>
                  <a:srgbClr val="276092"/>
                </a:solidFill>
                <a:latin typeface="Calibri" panose="020F0502020204030204" pitchFamily="34" charset="0"/>
                <a:ea typeface="Courier New" panose="02070309020205020404" pitchFamily="49" charset="0"/>
              </a:rPr>
              <a:t> </a:t>
            </a:r>
            <a:r>
              <a:rPr lang="en-US" sz="2200" dirty="0">
                <a:solidFill>
                  <a:srgbClr val="276092"/>
                </a:solidFill>
                <a:latin typeface="Calibri" panose="020F0502020204030204" pitchFamily="34" charset="0"/>
                <a:ea typeface="Courier New" panose="02070309020205020404" pitchFamily="49" charset="0"/>
              </a:rPr>
              <a:t>wiped with </a:t>
            </a:r>
            <a:r>
              <a:rPr lang="en-US" sz="2200" spc="-15" dirty="0">
                <a:solidFill>
                  <a:srgbClr val="276092"/>
                </a:solidFill>
                <a:latin typeface="Calibri" panose="020F0502020204030204" pitchFamily="34" charset="0"/>
                <a:ea typeface="Courier New" panose="02070309020205020404" pitchFamily="49" charset="0"/>
              </a:rPr>
              <a:t>disinfectant</a:t>
            </a:r>
            <a:r>
              <a:rPr lang="en-US" sz="2200" spc="-30" dirty="0">
                <a:solidFill>
                  <a:srgbClr val="276092"/>
                </a:solidFill>
                <a:latin typeface="Calibri" panose="020F0502020204030204" pitchFamily="34" charset="0"/>
                <a:ea typeface="Courier New" panose="02070309020205020404" pitchFamily="49" charset="0"/>
              </a:rPr>
              <a:t> </a:t>
            </a:r>
            <a:r>
              <a:rPr lang="en-US" sz="2200" dirty="0">
                <a:solidFill>
                  <a:srgbClr val="276092"/>
                </a:solidFill>
                <a:latin typeface="Calibri" panose="020F0502020204030204" pitchFamily="34" charset="0"/>
                <a:ea typeface="Courier New" panose="02070309020205020404" pitchFamily="49" charset="0"/>
              </a:rPr>
              <a:t>regularly</a:t>
            </a:r>
            <a:endParaRPr lang="en-TT" sz="2200" dirty="0">
              <a:solidFill>
                <a:srgbClr val="276092"/>
              </a:solidFill>
              <a:latin typeface="Calibri" panose="020F0502020204030204" pitchFamily="34" charset="0"/>
              <a:ea typeface="Courier New" panose="02070309020205020404" pitchFamily="49" charset="0"/>
            </a:endParaRPr>
          </a:p>
        </p:txBody>
      </p:sp>
      <p:grpSp>
        <p:nvGrpSpPr>
          <p:cNvPr id="6" name="Group 3">
            <a:extLst>
              <a:ext uri="{FF2B5EF4-FFF2-40B4-BE49-F238E27FC236}">
                <a16:creationId xmlns:a16="http://schemas.microsoft.com/office/drawing/2014/main" xmlns="" id="{7260ED0F-8138-4D27-A1A6-24C2CDAC8BC5}"/>
              </a:ext>
            </a:extLst>
          </p:cNvPr>
          <p:cNvGrpSpPr>
            <a:grpSpLocks/>
          </p:cNvGrpSpPr>
          <p:nvPr/>
        </p:nvGrpSpPr>
        <p:grpSpPr bwMode="auto">
          <a:xfrm>
            <a:off x="1026151" y="914400"/>
            <a:ext cx="4078514" cy="5029200"/>
            <a:chOff x="2225994" y="1953926"/>
            <a:chExt cx="1013147" cy="1012066"/>
          </a:xfrm>
        </p:grpSpPr>
        <p:sp>
          <p:nvSpPr>
            <p:cNvPr id="7" name="Freeform 11">
              <a:extLst>
                <a:ext uri="{FF2B5EF4-FFF2-40B4-BE49-F238E27FC236}">
                  <a16:creationId xmlns:a16="http://schemas.microsoft.com/office/drawing/2014/main" xmlns="" id="{650E98AF-FB7B-4DB8-8921-56FC4B25DA6F}"/>
                </a:ext>
              </a:extLst>
            </p:cNvPr>
            <p:cNvSpPr>
              <a:spLocks noChangeArrowheads="1"/>
            </p:cNvSpPr>
            <p:nvPr/>
          </p:nvSpPr>
          <p:spPr bwMode="auto">
            <a:xfrm>
              <a:off x="2225995" y="1953926"/>
              <a:ext cx="1013146" cy="1012066"/>
            </a:xfrm>
            <a:custGeom>
              <a:avLst/>
              <a:gdLst>
                <a:gd name="T0" fmla="*/ 2147483646 w 4136"/>
                <a:gd name="T1" fmla="*/ 2147483646 h 4133"/>
                <a:gd name="T2" fmla="*/ 0 w 4136"/>
                <a:gd name="T3" fmla="*/ 2147483646 h 4133"/>
                <a:gd name="T4" fmla="*/ 0 w 4136"/>
                <a:gd name="T5" fmla="*/ 0 h 4133"/>
                <a:gd name="T6" fmla="*/ 2147483646 w 4136"/>
                <a:gd name="T7" fmla="*/ 0 h 4133"/>
                <a:gd name="T8" fmla="*/ 2147483646 w 4136"/>
                <a:gd name="T9" fmla="*/ 2147483646 h 4133"/>
                <a:gd name="T10" fmla="*/ 2147483646 w 4136"/>
                <a:gd name="T11" fmla="*/ 2147483646 h 41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36" h="4133">
                  <a:moveTo>
                    <a:pt x="2067" y="4132"/>
                  </a:moveTo>
                  <a:lnTo>
                    <a:pt x="0" y="4132"/>
                  </a:lnTo>
                  <a:lnTo>
                    <a:pt x="0" y="0"/>
                  </a:lnTo>
                  <a:lnTo>
                    <a:pt x="4135" y="0"/>
                  </a:lnTo>
                  <a:lnTo>
                    <a:pt x="4135" y="4132"/>
                  </a:lnTo>
                  <a:lnTo>
                    <a:pt x="2067" y="4132"/>
                  </a:lnTo>
                </a:path>
              </a:pathLst>
            </a:custGeom>
            <a:solidFill>
              <a:srgbClr val="9ACAC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8" name="Freeform 12">
              <a:extLst>
                <a:ext uri="{FF2B5EF4-FFF2-40B4-BE49-F238E27FC236}">
                  <a16:creationId xmlns:a16="http://schemas.microsoft.com/office/drawing/2014/main" xmlns="" id="{DA7EBFF8-F891-4303-86BD-ECED2E79A4A7}"/>
                </a:ext>
              </a:extLst>
            </p:cNvPr>
            <p:cNvSpPr>
              <a:spLocks noChangeArrowheads="1"/>
            </p:cNvSpPr>
            <p:nvPr/>
          </p:nvSpPr>
          <p:spPr bwMode="auto">
            <a:xfrm>
              <a:off x="2745528" y="1953926"/>
              <a:ext cx="492532" cy="1012066"/>
            </a:xfrm>
            <a:custGeom>
              <a:avLst/>
              <a:gdLst>
                <a:gd name="T0" fmla="*/ 2147483646 w 2013"/>
                <a:gd name="T1" fmla="*/ 2147483646 h 4133"/>
                <a:gd name="T2" fmla="*/ 0 w 2013"/>
                <a:gd name="T3" fmla="*/ 2147483646 h 4133"/>
                <a:gd name="T4" fmla="*/ 0 w 2013"/>
                <a:gd name="T5" fmla="*/ 0 h 4133"/>
                <a:gd name="T6" fmla="*/ 2147483646 w 2013"/>
                <a:gd name="T7" fmla="*/ 0 h 4133"/>
                <a:gd name="T8" fmla="*/ 2147483646 w 2013"/>
                <a:gd name="T9" fmla="*/ 2147483646 h 4133"/>
                <a:gd name="T10" fmla="*/ 2147483646 w 2013"/>
                <a:gd name="T11" fmla="*/ 2147483646 h 41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3" h="4133">
                  <a:moveTo>
                    <a:pt x="1006" y="4132"/>
                  </a:moveTo>
                  <a:lnTo>
                    <a:pt x="0" y="4132"/>
                  </a:lnTo>
                  <a:lnTo>
                    <a:pt x="0" y="0"/>
                  </a:lnTo>
                  <a:lnTo>
                    <a:pt x="2012" y="0"/>
                  </a:lnTo>
                  <a:lnTo>
                    <a:pt x="2012" y="4132"/>
                  </a:lnTo>
                  <a:lnTo>
                    <a:pt x="1006" y="4132"/>
                  </a:lnTo>
                </a:path>
              </a:pathLst>
            </a:custGeom>
            <a:solidFill>
              <a:srgbClr val="D4E6E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9" name="Freeform 13">
              <a:extLst>
                <a:ext uri="{FF2B5EF4-FFF2-40B4-BE49-F238E27FC236}">
                  <a16:creationId xmlns:a16="http://schemas.microsoft.com/office/drawing/2014/main" xmlns="" id="{2BA4DDF2-09F6-460C-9224-23AC9B5C210C}"/>
                </a:ext>
              </a:extLst>
            </p:cNvPr>
            <p:cNvSpPr>
              <a:spLocks noChangeArrowheads="1"/>
            </p:cNvSpPr>
            <p:nvPr/>
          </p:nvSpPr>
          <p:spPr bwMode="auto">
            <a:xfrm>
              <a:off x="2270279" y="2528546"/>
              <a:ext cx="351037" cy="361838"/>
            </a:xfrm>
            <a:custGeom>
              <a:avLst/>
              <a:gdLst>
                <a:gd name="T0" fmla="*/ 2147483646 w 1435"/>
                <a:gd name="T1" fmla="*/ 2147483646 h 1478"/>
                <a:gd name="T2" fmla="*/ 2147483646 w 1435"/>
                <a:gd name="T3" fmla="*/ 2147483646 h 1478"/>
                <a:gd name="T4" fmla="*/ 2147483646 w 1435"/>
                <a:gd name="T5" fmla="*/ 2147483646 h 1478"/>
                <a:gd name="T6" fmla="*/ 2147483646 w 1435"/>
                <a:gd name="T7" fmla="*/ 2147483646 h 1478"/>
                <a:gd name="T8" fmla="*/ 2147483646 w 1435"/>
                <a:gd name="T9" fmla="*/ 2147483646 h 1478"/>
                <a:gd name="T10" fmla="*/ 2147483646 w 1435"/>
                <a:gd name="T11" fmla="*/ 2147483646 h 1478"/>
                <a:gd name="T12" fmla="*/ 2147483646 w 1435"/>
                <a:gd name="T13" fmla="*/ 2147483646 h 1478"/>
                <a:gd name="T14" fmla="*/ 2147483646 w 1435"/>
                <a:gd name="T15" fmla="*/ 2147483646 h 1478"/>
                <a:gd name="T16" fmla="*/ 1478502284 w 1435"/>
                <a:gd name="T17" fmla="*/ 2147483646 h 1478"/>
                <a:gd name="T18" fmla="*/ 2147483646 w 1435"/>
                <a:gd name="T19" fmla="*/ 0 h 1478"/>
                <a:gd name="T20" fmla="*/ 2147483646 w 1435"/>
                <a:gd name="T21" fmla="*/ 1027103603 h 1478"/>
                <a:gd name="T22" fmla="*/ 2147483646 w 1435"/>
                <a:gd name="T23" fmla="*/ 2147483646 h 1478"/>
                <a:gd name="T24" fmla="*/ 2147483646 w 1435"/>
                <a:gd name="T25" fmla="*/ 2147483646 h 1478"/>
                <a:gd name="T26" fmla="*/ 2147483646 w 1435"/>
                <a:gd name="T27" fmla="*/ 2147483646 h 1478"/>
                <a:gd name="T28" fmla="*/ 2147483646 w 1435"/>
                <a:gd name="T29" fmla="*/ 2147483646 h 1478"/>
                <a:gd name="T30" fmla="*/ 2147483646 w 1435"/>
                <a:gd name="T31" fmla="*/ 2147483646 h 1478"/>
                <a:gd name="T32" fmla="*/ 2147483646 w 1435"/>
                <a:gd name="T33" fmla="*/ 2147483646 h 1478"/>
                <a:gd name="T34" fmla="*/ 2147483646 w 1435"/>
                <a:gd name="T35" fmla="*/ 2147483646 h 14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35" h="1478">
                  <a:moveTo>
                    <a:pt x="1349" y="265"/>
                  </a:moveTo>
                  <a:cubicBezTo>
                    <a:pt x="1376" y="265"/>
                    <a:pt x="1405" y="261"/>
                    <a:pt x="1434" y="253"/>
                  </a:cubicBezTo>
                  <a:lnTo>
                    <a:pt x="1195" y="1298"/>
                  </a:lnTo>
                  <a:cubicBezTo>
                    <a:pt x="1186" y="1359"/>
                    <a:pt x="1114" y="1477"/>
                    <a:pt x="923" y="1477"/>
                  </a:cubicBezTo>
                  <a:cubicBezTo>
                    <a:pt x="896" y="1477"/>
                    <a:pt x="867" y="1473"/>
                    <a:pt x="836" y="1469"/>
                  </a:cubicBezTo>
                  <a:cubicBezTo>
                    <a:pt x="830" y="1469"/>
                    <a:pt x="822" y="1467"/>
                    <a:pt x="816" y="1464"/>
                  </a:cubicBezTo>
                  <a:lnTo>
                    <a:pt x="208" y="1172"/>
                  </a:lnTo>
                  <a:cubicBezTo>
                    <a:pt x="202" y="1170"/>
                    <a:pt x="196" y="1164"/>
                    <a:pt x="190" y="1160"/>
                  </a:cubicBezTo>
                  <a:cubicBezTo>
                    <a:pt x="0" y="987"/>
                    <a:pt x="48" y="831"/>
                    <a:pt x="101" y="772"/>
                  </a:cubicBezTo>
                  <a:lnTo>
                    <a:pt x="750" y="0"/>
                  </a:lnTo>
                  <a:lnTo>
                    <a:pt x="882" y="70"/>
                  </a:lnTo>
                  <a:lnTo>
                    <a:pt x="211" y="868"/>
                  </a:lnTo>
                  <a:cubicBezTo>
                    <a:pt x="208" y="874"/>
                    <a:pt x="165" y="936"/>
                    <a:pt x="281" y="1046"/>
                  </a:cubicBezTo>
                  <a:lnTo>
                    <a:pt x="869" y="1327"/>
                  </a:lnTo>
                  <a:cubicBezTo>
                    <a:pt x="888" y="1329"/>
                    <a:pt x="906" y="1331"/>
                    <a:pt x="923" y="1331"/>
                  </a:cubicBezTo>
                  <a:cubicBezTo>
                    <a:pt x="1030" y="1331"/>
                    <a:pt x="1049" y="1279"/>
                    <a:pt x="1051" y="1269"/>
                  </a:cubicBezTo>
                  <a:lnTo>
                    <a:pt x="1283" y="259"/>
                  </a:lnTo>
                  <a:cubicBezTo>
                    <a:pt x="1304" y="263"/>
                    <a:pt x="1326" y="265"/>
                    <a:pt x="1349" y="265"/>
                  </a:cubicBezTo>
                </a:path>
              </a:pathLst>
            </a:custGeom>
            <a:solidFill>
              <a:srgbClr val="02556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0" name="Freeform 14">
              <a:extLst>
                <a:ext uri="{FF2B5EF4-FFF2-40B4-BE49-F238E27FC236}">
                  <a16:creationId xmlns:a16="http://schemas.microsoft.com/office/drawing/2014/main" xmlns="" id="{7775315F-E30C-46C5-AD4D-45365B048916}"/>
                </a:ext>
              </a:extLst>
            </p:cNvPr>
            <p:cNvSpPr>
              <a:spLocks noChangeArrowheads="1"/>
            </p:cNvSpPr>
            <p:nvPr/>
          </p:nvSpPr>
          <p:spPr bwMode="auto">
            <a:xfrm>
              <a:off x="2480901" y="2239076"/>
              <a:ext cx="321874" cy="300272"/>
            </a:xfrm>
            <a:custGeom>
              <a:avLst/>
              <a:gdLst>
                <a:gd name="T0" fmla="*/ 2147483646 w 1313"/>
                <a:gd name="T1" fmla="*/ 2147483646 h 1224"/>
                <a:gd name="T2" fmla="*/ 2147483646 w 1313"/>
                <a:gd name="T3" fmla="*/ 2147483646 h 1224"/>
                <a:gd name="T4" fmla="*/ 2147483646 w 1313"/>
                <a:gd name="T5" fmla="*/ 2147483646 h 1224"/>
                <a:gd name="T6" fmla="*/ 2147483646 w 1313"/>
                <a:gd name="T7" fmla="*/ 2147483646 h 1224"/>
                <a:gd name="T8" fmla="*/ 2147483646 w 1313"/>
                <a:gd name="T9" fmla="*/ 2147483646 h 1224"/>
                <a:gd name="T10" fmla="*/ 2147483646 w 1313"/>
                <a:gd name="T11" fmla="*/ 2147483646 h 1224"/>
                <a:gd name="T12" fmla="*/ 2147483646 w 1313"/>
                <a:gd name="T13" fmla="*/ 2147483646 h 1224"/>
                <a:gd name="T14" fmla="*/ 2147483646 w 1313"/>
                <a:gd name="T15" fmla="*/ 2147483646 h 1224"/>
                <a:gd name="T16" fmla="*/ 2147483646 w 1313"/>
                <a:gd name="T17" fmla="*/ 2147483646 h 1224"/>
                <a:gd name="T18" fmla="*/ 2147483646 w 1313"/>
                <a:gd name="T19" fmla="*/ 2147483646 h 1224"/>
                <a:gd name="T20" fmla="*/ 2147483646 w 1313"/>
                <a:gd name="T21" fmla="*/ 2147483646 h 1224"/>
                <a:gd name="T22" fmla="*/ 2147483646 w 1313"/>
                <a:gd name="T23" fmla="*/ 2147483646 h 1224"/>
                <a:gd name="T24" fmla="*/ 2147483646 w 1313"/>
                <a:gd name="T25" fmla="*/ 2147483646 h 1224"/>
                <a:gd name="T26" fmla="*/ 2147483646 w 1313"/>
                <a:gd name="T27" fmla="*/ 2147483646 h 1224"/>
                <a:gd name="T28" fmla="*/ 2147483646 w 1313"/>
                <a:gd name="T29" fmla="*/ 2147483646 h 1224"/>
                <a:gd name="T30" fmla="*/ 2147483646 w 1313"/>
                <a:gd name="T31" fmla="*/ 2147483646 h 1224"/>
                <a:gd name="T32" fmla="*/ 2147483646 w 1313"/>
                <a:gd name="T33" fmla="*/ 2147483646 h 1224"/>
                <a:gd name="T34" fmla="*/ 2147483646 w 1313"/>
                <a:gd name="T35" fmla="*/ 2147483646 h 1224"/>
                <a:gd name="T36" fmla="*/ 2147483646 w 1313"/>
                <a:gd name="T37" fmla="*/ 2147483646 h 1224"/>
                <a:gd name="T38" fmla="*/ 2147483646 w 1313"/>
                <a:gd name="T39" fmla="*/ 2147483646 h 1224"/>
                <a:gd name="T40" fmla="*/ 2147483646 w 1313"/>
                <a:gd name="T41" fmla="*/ 2147483646 h 1224"/>
                <a:gd name="T42" fmla="*/ 2147483646 w 1313"/>
                <a:gd name="T43" fmla="*/ 2147483646 h 1224"/>
                <a:gd name="T44" fmla="*/ 2147483646 w 1313"/>
                <a:gd name="T45" fmla="*/ 2147483646 h 1224"/>
                <a:gd name="T46" fmla="*/ 2147483646 w 1313"/>
                <a:gd name="T47" fmla="*/ 2147483646 h 1224"/>
                <a:gd name="T48" fmla="*/ 2147483646 w 1313"/>
                <a:gd name="T49" fmla="*/ 2147483646 h 1224"/>
                <a:gd name="T50" fmla="*/ 2147483646 w 1313"/>
                <a:gd name="T51" fmla="*/ 2147483646 h 1224"/>
                <a:gd name="T52" fmla="*/ 2147483646 w 1313"/>
                <a:gd name="T53" fmla="*/ 2147483646 h 1224"/>
                <a:gd name="T54" fmla="*/ 2147483646 w 1313"/>
                <a:gd name="T55" fmla="*/ 2147483646 h 1224"/>
                <a:gd name="T56" fmla="*/ 972346053 w 1313"/>
                <a:gd name="T57" fmla="*/ 2147483646 h 1224"/>
                <a:gd name="T58" fmla="*/ 456666153 w 1313"/>
                <a:gd name="T59" fmla="*/ 2147483646 h 1224"/>
                <a:gd name="T60" fmla="*/ 147294249 w 1313"/>
                <a:gd name="T61" fmla="*/ 2147483646 h 1224"/>
                <a:gd name="T62" fmla="*/ 147294249 w 1313"/>
                <a:gd name="T63" fmla="*/ 2147483646 h 1224"/>
                <a:gd name="T64" fmla="*/ 883945431 w 1313"/>
                <a:gd name="T65" fmla="*/ 1786443487 h 1224"/>
                <a:gd name="T66" fmla="*/ 2147483646 w 1313"/>
                <a:gd name="T67" fmla="*/ 59038529 h 1224"/>
                <a:gd name="T68" fmla="*/ 2147483646 w 1313"/>
                <a:gd name="T69" fmla="*/ 147626619 h 1224"/>
                <a:gd name="T70" fmla="*/ 2147483646 w 1313"/>
                <a:gd name="T71" fmla="*/ 2147483646 h 1224"/>
                <a:gd name="T72" fmla="*/ 2147483646 w 1313"/>
                <a:gd name="T73" fmla="*/ 2147483646 h 1224"/>
                <a:gd name="T74" fmla="*/ 2147483646 w 1313"/>
                <a:gd name="T75" fmla="*/ 2147483646 h 1224"/>
                <a:gd name="T76" fmla="*/ 2147483646 w 1313"/>
                <a:gd name="T77" fmla="*/ 2147483646 h 1224"/>
                <a:gd name="T78" fmla="*/ 2147483646 w 1313"/>
                <a:gd name="T79" fmla="*/ 2147483646 h 1224"/>
                <a:gd name="T80" fmla="*/ 2147483646 w 1313"/>
                <a:gd name="T81" fmla="*/ 2147483646 h 1224"/>
                <a:gd name="T82" fmla="*/ 2147483646 w 1313"/>
                <a:gd name="T83" fmla="*/ 2147483646 h 1224"/>
                <a:gd name="T84" fmla="*/ 2147483646 w 1313"/>
                <a:gd name="T85" fmla="*/ 2147483646 h 1224"/>
                <a:gd name="T86" fmla="*/ 2147483646 w 1313"/>
                <a:gd name="T87" fmla="*/ 2147483646 h 12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13" h="1224">
                  <a:moveTo>
                    <a:pt x="1248" y="442"/>
                  </a:moveTo>
                  <a:cubicBezTo>
                    <a:pt x="1291" y="463"/>
                    <a:pt x="1312" y="502"/>
                    <a:pt x="1293" y="549"/>
                  </a:cubicBezTo>
                  <a:cubicBezTo>
                    <a:pt x="1273" y="589"/>
                    <a:pt x="1229" y="597"/>
                    <a:pt x="1186" y="578"/>
                  </a:cubicBezTo>
                  <a:lnTo>
                    <a:pt x="1135" y="553"/>
                  </a:lnTo>
                  <a:cubicBezTo>
                    <a:pt x="1130" y="558"/>
                    <a:pt x="1122" y="564"/>
                    <a:pt x="1114" y="568"/>
                  </a:cubicBezTo>
                  <a:cubicBezTo>
                    <a:pt x="1095" y="576"/>
                    <a:pt x="1073" y="588"/>
                    <a:pt x="1050" y="599"/>
                  </a:cubicBezTo>
                  <a:cubicBezTo>
                    <a:pt x="1036" y="747"/>
                    <a:pt x="1110" y="1042"/>
                    <a:pt x="1143" y="1153"/>
                  </a:cubicBezTo>
                  <a:cubicBezTo>
                    <a:pt x="1149" y="1173"/>
                    <a:pt x="1141" y="1196"/>
                    <a:pt x="1126" y="1210"/>
                  </a:cubicBezTo>
                  <a:cubicBezTo>
                    <a:pt x="1116" y="1219"/>
                    <a:pt x="1104" y="1223"/>
                    <a:pt x="1091" y="1223"/>
                  </a:cubicBezTo>
                  <a:cubicBezTo>
                    <a:pt x="1083" y="1223"/>
                    <a:pt x="1075" y="1221"/>
                    <a:pt x="1067" y="1217"/>
                  </a:cubicBezTo>
                  <a:cubicBezTo>
                    <a:pt x="997" y="1182"/>
                    <a:pt x="933" y="1089"/>
                    <a:pt x="883" y="992"/>
                  </a:cubicBezTo>
                  <a:cubicBezTo>
                    <a:pt x="873" y="924"/>
                    <a:pt x="846" y="860"/>
                    <a:pt x="803" y="805"/>
                  </a:cubicBezTo>
                  <a:cubicBezTo>
                    <a:pt x="801" y="801"/>
                    <a:pt x="799" y="799"/>
                    <a:pt x="797" y="798"/>
                  </a:cubicBezTo>
                  <a:cubicBezTo>
                    <a:pt x="787" y="788"/>
                    <a:pt x="778" y="776"/>
                    <a:pt x="768" y="766"/>
                  </a:cubicBezTo>
                  <a:cubicBezTo>
                    <a:pt x="770" y="757"/>
                    <a:pt x="772" y="747"/>
                    <a:pt x="774" y="737"/>
                  </a:cubicBezTo>
                  <a:cubicBezTo>
                    <a:pt x="780" y="714"/>
                    <a:pt x="781" y="691"/>
                    <a:pt x="780" y="667"/>
                  </a:cubicBezTo>
                  <a:cubicBezTo>
                    <a:pt x="780" y="667"/>
                    <a:pt x="780" y="665"/>
                    <a:pt x="780" y="663"/>
                  </a:cubicBezTo>
                  <a:lnTo>
                    <a:pt x="776" y="636"/>
                  </a:lnTo>
                  <a:cubicBezTo>
                    <a:pt x="776" y="632"/>
                    <a:pt x="774" y="628"/>
                    <a:pt x="772" y="623"/>
                  </a:cubicBezTo>
                  <a:cubicBezTo>
                    <a:pt x="853" y="535"/>
                    <a:pt x="974" y="469"/>
                    <a:pt x="1028" y="444"/>
                  </a:cubicBezTo>
                  <a:lnTo>
                    <a:pt x="1058" y="383"/>
                  </a:lnTo>
                  <a:lnTo>
                    <a:pt x="577" y="154"/>
                  </a:lnTo>
                  <a:lnTo>
                    <a:pt x="247" y="230"/>
                  </a:lnTo>
                  <a:cubicBezTo>
                    <a:pt x="430" y="315"/>
                    <a:pt x="505" y="348"/>
                    <a:pt x="505" y="348"/>
                  </a:cubicBezTo>
                  <a:cubicBezTo>
                    <a:pt x="523" y="356"/>
                    <a:pt x="537" y="370"/>
                    <a:pt x="544" y="389"/>
                  </a:cubicBezTo>
                  <a:cubicBezTo>
                    <a:pt x="550" y="407"/>
                    <a:pt x="550" y="424"/>
                    <a:pt x="542" y="442"/>
                  </a:cubicBezTo>
                  <a:cubicBezTo>
                    <a:pt x="540" y="442"/>
                    <a:pt x="538" y="442"/>
                    <a:pt x="537" y="442"/>
                  </a:cubicBezTo>
                  <a:cubicBezTo>
                    <a:pt x="521" y="442"/>
                    <a:pt x="377" y="449"/>
                    <a:pt x="377" y="449"/>
                  </a:cubicBezTo>
                  <a:cubicBezTo>
                    <a:pt x="319" y="422"/>
                    <a:pt x="218" y="378"/>
                    <a:pt x="66" y="306"/>
                  </a:cubicBezTo>
                  <a:cubicBezTo>
                    <a:pt x="50" y="298"/>
                    <a:pt x="39" y="286"/>
                    <a:pt x="31" y="271"/>
                  </a:cubicBezTo>
                  <a:lnTo>
                    <a:pt x="10" y="224"/>
                  </a:lnTo>
                  <a:cubicBezTo>
                    <a:pt x="0" y="203"/>
                    <a:pt x="0" y="179"/>
                    <a:pt x="10" y="160"/>
                  </a:cubicBezTo>
                  <a:cubicBezTo>
                    <a:pt x="19" y="140"/>
                    <a:pt x="39" y="127"/>
                    <a:pt x="60" y="121"/>
                  </a:cubicBezTo>
                  <a:lnTo>
                    <a:pt x="572" y="4"/>
                  </a:lnTo>
                  <a:cubicBezTo>
                    <a:pt x="589" y="0"/>
                    <a:pt x="605" y="2"/>
                    <a:pt x="620" y="10"/>
                  </a:cubicBezTo>
                  <a:lnTo>
                    <a:pt x="1188" y="282"/>
                  </a:lnTo>
                  <a:cubicBezTo>
                    <a:pt x="1205" y="290"/>
                    <a:pt x="1219" y="306"/>
                    <a:pt x="1225" y="323"/>
                  </a:cubicBezTo>
                  <a:cubicBezTo>
                    <a:pt x="1231" y="343"/>
                    <a:pt x="1229" y="362"/>
                    <a:pt x="1221" y="379"/>
                  </a:cubicBezTo>
                  <a:lnTo>
                    <a:pt x="1201" y="418"/>
                  </a:lnTo>
                  <a:lnTo>
                    <a:pt x="1248" y="442"/>
                  </a:lnTo>
                  <a:close/>
                  <a:moveTo>
                    <a:pt x="883" y="716"/>
                  </a:moveTo>
                  <a:cubicBezTo>
                    <a:pt x="906" y="782"/>
                    <a:pt x="939" y="862"/>
                    <a:pt x="976" y="932"/>
                  </a:cubicBezTo>
                  <a:cubicBezTo>
                    <a:pt x="956" y="846"/>
                    <a:pt x="943" y="751"/>
                    <a:pt x="939" y="667"/>
                  </a:cubicBezTo>
                  <a:cubicBezTo>
                    <a:pt x="918" y="683"/>
                    <a:pt x="898" y="698"/>
                    <a:pt x="883" y="716"/>
                  </a:cubicBezTo>
                  <a:close/>
                </a:path>
              </a:pathLst>
            </a:custGeom>
            <a:solidFill>
              <a:srgbClr val="02556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1" name="Freeform 15">
              <a:extLst>
                <a:ext uri="{FF2B5EF4-FFF2-40B4-BE49-F238E27FC236}">
                  <a16:creationId xmlns:a16="http://schemas.microsoft.com/office/drawing/2014/main" xmlns="" id="{94D69962-33AE-4CC7-8E00-F1FE9C8C9711}"/>
                </a:ext>
              </a:extLst>
            </p:cNvPr>
            <p:cNvSpPr>
              <a:spLocks noChangeArrowheads="1"/>
            </p:cNvSpPr>
            <p:nvPr/>
          </p:nvSpPr>
          <p:spPr bwMode="auto">
            <a:xfrm>
              <a:off x="2821137" y="2439977"/>
              <a:ext cx="354277" cy="439606"/>
            </a:xfrm>
            <a:custGeom>
              <a:avLst/>
              <a:gdLst>
                <a:gd name="T0" fmla="*/ 2147483646 w 1446"/>
                <a:gd name="T1" fmla="*/ 2147483646 h 1795"/>
                <a:gd name="T2" fmla="*/ 2147483646 w 1446"/>
                <a:gd name="T3" fmla="*/ 2147483646 h 1795"/>
                <a:gd name="T4" fmla="*/ 2147483646 w 1446"/>
                <a:gd name="T5" fmla="*/ 2147483646 h 1795"/>
                <a:gd name="T6" fmla="*/ 2147483646 w 1446"/>
                <a:gd name="T7" fmla="*/ 2147483646 h 1795"/>
                <a:gd name="T8" fmla="*/ 2147483646 w 1446"/>
                <a:gd name="T9" fmla="*/ 2147483646 h 1795"/>
                <a:gd name="T10" fmla="*/ 2147483646 w 1446"/>
                <a:gd name="T11" fmla="*/ 2147483646 h 1795"/>
                <a:gd name="T12" fmla="*/ 2147483646 w 1446"/>
                <a:gd name="T13" fmla="*/ 2147483646 h 1795"/>
                <a:gd name="T14" fmla="*/ 0 w 1446"/>
                <a:gd name="T15" fmla="*/ 2147483646 h 1795"/>
                <a:gd name="T16" fmla="*/ 0 w 1446"/>
                <a:gd name="T17" fmla="*/ 2147483646 h 1795"/>
                <a:gd name="T18" fmla="*/ 2147483646 w 1446"/>
                <a:gd name="T19" fmla="*/ 0 h 1795"/>
                <a:gd name="T20" fmla="*/ 2147483646 w 1446"/>
                <a:gd name="T21" fmla="*/ 0 h 1795"/>
                <a:gd name="T22" fmla="*/ 2147483646 w 1446"/>
                <a:gd name="T23" fmla="*/ 2147483646 h 1795"/>
                <a:gd name="T24" fmla="*/ 2147483646 w 1446"/>
                <a:gd name="T25" fmla="*/ 2147483646 h 1795"/>
                <a:gd name="T26" fmla="*/ 2147483646 w 1446"/>
                <a:gd name="T27" fmla="*/ 2147483646 h 1795"/>
                <a:gd name="T28" fmla="*/ 2147483646 w 1446"/>
                <a:gd name="T29" fmla="*/ 2147483646 h 1795"/>
                <a:gd name="T30" fmla="*/ 2147483646 w 1446"/>
                <a:gd name="T31" fmla="*/ 2147483646 h 1795"/>
                <a:gd name="T32" fmla="*/ 2147483646 w 1446"/>
                <a:gd name="T33" fmla="*/ 2147483646 h 1795"/>
                <a:gd name="T34" fmla="*/ 2147483646 w 1446"/>
                <a:gd name="T35" fmla="*/ 2147483646 h 1795"/>
                <a:gd name="T36" fmla="*/ 2147483646 w 1446"/>
                <a:gd name="T37" fmla="*/ 2147483646 h 1795"/>
                <a:gd name="T38" fmla="*/ 2147483646 w 1446"/>
                <a:gd name="T39" fmla="*/ 2147483646 h 1795"/>
                <a:gd name="T40" fmla="*/ 2147483646 w 1446"/>
                <a:gd name="T41" fmla="*/ 2147483646 h 1795"/>
                <a:gd name="T42" fmla="*/ 2147483646 w 1446"/>
                <a:gd name="T43" fmla="*/ 1542356794 h 1795"/>
                <a:gd name="T44" fmla="*/ 2147483646 w 1446"/>
                <a:gd name="T45" fmla="*/ 1542356794 h 1795"/>
                <a:gd name="T46" fmla="*/ 1573677609 w 1446"/>
                <a:gd name="T47" fmla="*/ 2147483646 h 1795"/>
                <a:gd name="T48" fmla="*/ 1573677609 w 1446"/>
                <a:gd name="T49" fmla="*/ 2147483646 h 1795"/>
                <a:gd name="T50" fmla="*/ 2147483646 w 1446"/>
                <a:gd name="T51" fmla="*/ 2147483646 h 1795"/>
                <a:gd name="T52" fmla="*/ 2147483646 w 1446"/>
                <a:gd name="T53" fmla="*/ 2147483646 h 1795"/>
                <a:gd name="T54" fmla="*/ 2147483646 w 1446"/>
                <a:gd name="T55" fmla="*/ 2147483646 h 1795"/>
                <a:gd name="T56" fmla="*/ 2147483646 w 1446"/>
                <a:gd name="T57" fmla="*/ 2147483646 h 1795"/>
                <a:gd name="T58" fmla="*/ 2147483646 w 1446"/>
                <a:gd name="T59" fmla="*/ 2147483646 h 1795"/>
                <a:gd name="T60" fmla="*/ 2147483646 w 1446"/>
                <a:gd name="T61" fmla="*/ 2147483646 h 1795"/>
                <a:gd name="T62" fmla="*/ 2147483646 w 1446"/>
                <a:gd name="T63" fmla="*/ 2147483646 h 1795"/>
                <a:gd name="T64" fmla="*/ 2147483646 w 1446"/>
                <a:gd name="T65" fmla="*/ 2147483646 h 1795"/>
                <a:gd name="T66" fmla="*/ 2147483646 w 1446"/>
                <a:gd name="T67" fmla="*/ 2147483646 h 1795"/>
                <a:gd name="T68" fmla="*/ 2147483646 w 1446"/>
                <a:gd name="T69" fmla="*/ 2147483646 h 1795"/>
                <a:gd name="T70" fmla="*/ 2147483646 w 1446"/>
                <a:gd name="T71" fmla="*/ 2147483646 h 1795"/>
                <a:gd name="T72" fmla="*/ 2147483646 w 1446"/>
                <a:gd name="T73" fmla="*/ 2147483646 h 1795"/>
                <a:gd name="T74" fmla="*/ 2147483646 w 1446"/>
                <a:gd name="T75" fmla="*/ 2147483646 h 1795"/>
                <a:gd name="T76" fmla="*/ 2147483646 w 1446"/>
                <a:gd name="T77" fmla="*/ 2147483646 h 17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46" h="1795">
                  <a:moveTo>
                    <a:pt x="1260" y="247"/>
                  </a:moveTo>
                  <a:cubicBezTo>
                    <a:pt x="1363" y="247"/>
                    <a:pt x="1445" y="328"/>
                    <a:pt x="1445" y="432"/>
                  </a:cubicBezTo>
                  <a:cubicBezTo>
                    <a:pt x="1445" y="533"/>
                    <a:pt x="1361" y="616"/>
                    <a:pt x="1260" y="616"/>
                  </a:cubicBezTo>
                  <a:lnTo>
                    <a:pt x="626" y="616"/>
                  </a:lnTo>
                  <a:lnTo>
                    <a:pt x="626" y="1547"/>
                  </a:lnTo>
                  <a:cubicBezTo>
                    <a:pt x="626" y="1683"/>
                    <a:pt x="515" y="1794"/>
                    <a:pt x="379" y="1794"/>
                  </a:cubicBezTo>
                  <a:lnTo>
                    <a:pt x="247" y="1794"/>
                  </a:lnTo>
                  <a:cubicBezTo>
                    <a:pt x="111" y="1794"/>
                    <a:pt x="0" y="1683"/>
                    <a:pt x="0" y="1547"/>
                  </a:cubicBezTo>
                  <a:lnTo>
                    <a:pt x="0" y="247"/>
                  </a:lnTo>
                  <a:cubicBezTo>
                    <a:pt x="0" y="111"/>
                    <a:pt x="111" y="0"/>
                    <a:pt x="247" y="0"/>
                  </a:cubicBezTo>
                  <a:lnTo>
                    <a:pt x="379" y="0"/>
                  </a:lnTo>
                  <a:cubicBezTo>
                    <a:pt x="515" y="0"/>
                    <a:pt x="626" y="111"/>
                    <a:pt x="626" y="247"/>
                  </a:cubicBezTo>
                  <a:lnTo>
                    <a:pt x="1260" y="247"/>
                  </a:lnTo>
                  <a:close/>
                  <a:moveTo>
                    <a:pt x="525" y="1547"/>
                  </a:moveTo>
                  <a:lnTo>
                    <a:pt x="525" y="616"/>
                  </a:lnTo>
                  <a:lnTo>
                    <a:pt x="366" y="616"/>
                  </a:lnTo>
                  <a:cubicBezTo>
                    <a:pt x="265" y="616"/>
                    <a:pt x="181" y="533"/>
                    <a:pt x="181" y="432"/>
                  </a:cubicBezTo>
                  <a:cubicBezTo>
                    <a:pt x="181" y="330"/>
                    <a:pt x="265" y="247"/>
                    <a:pt x="366" y="247"/>
                  </a:cubicBezTo>
                  <a:lnTo>
                    <a:pt x="525" y="247"/>
                  </a:lnTo>
                  <a:cubicBezTo>
                    <a:pt x="525" y="169"/>
                    <a:pt x="463" y="105"/>
                    <a:pt x="383" y="105"/>
                  </a:cubicBezTo>
                  <a:lnTo>
                    <a:pt x="251" y="105"/>
                  </a:lnTo>
                  <a:cubicBezTo>
                    <a:pt x="171" y="105"/>
                    <a:pt x="107" y="167"/>
                    <a:pt x="107" y="247"/>
                  </a:cubicBezTo>
                  <a:lnTo>
                    <a:pt x="107" y="1547"/>
                  </a:lnTo>
                  <a:cubicBezTo>
                    <a:pt x="107" y="1624"/>
                    <a:pt x="171" y="1689"/>
                    <a:pt x="251" y="1689"/>
                  </a:cubicBezTo>
                  <a:lnTo>
                    <a:pt x="383" y="1689"/>
                  </a:lnTo>
                  <a:cubicBezTo>
                    <a:pt x="461" y="1689"/>
                    <a:pt x="525" y="1626"/>
                    <a:pt x="525" y="1547"/>
                  </a:cubicBezTo>
                  <a:close/>
                  <a:moveTo>
                    <a:pt x="1260" y="513"/>
                  </a:moveTo>
                  <a:cubicBezTo>
                    <a:pt x="1307" y="513"/>
                    <a:pt x="1344" y="476"/>
                    <a:pt x="1342" y="432"/>
                  </a:cubicBezTo>
                  <a:cubicBezTo>
                    <a:pt x="1342" y="387"/>
                    <a:pt x="1305" y="350"/>
                    <a:pt x="1260" y="350"/>
                  </a:cubicBezTo>
                  <a:lnTo>
                    <a:pt x="626" y="350"/>
                  </a:lnTo>
                  <a:lnTo>
                    <a:pt x="523" y="350"/>
                  </a:lnTo>
                  <a:lnTo>
                    <a:pt x="364" y="350"/>
                  </a:lnTo>
                  <a:cubicBezTo>
                    <a:pt x="319" y="350"/>
                    <a:pt x="282" y="387"/>
                    <a:pt x="282" y="432"/>
                  </a:cubicBezTo>
                  <a:cubicBezTo>
                    <a:pt x="282" y="476"/>
                    <a:pt x="319" y="513"/>
                    <a:pt x="364" y="513"/>
                  </a:cubicBezTo>
                  <a:lnTo>
                    <a:pt x="523" y="513"/>
                  </a:lnTo>
                  <a:lnTo>
                    <a:pt x="626" y="513"/>
                  </a:lnTo>
                  <a:lnTo>
                    <a:pt x="1260" y="513"/>
                  </a:lnTo>
                  <a:close/>
                </a:path>
              </a:pathLst>
            </a:custGeom>
            <a:solidFill>
              <a:srgbClr val="02556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2" name="Freeform 16">
              <a:extLst>
                <a:ext uri="{FF2B5EF4-FFF2-40B4-BE49-F238E27FC236}">
                  <a16:creationId xmlns:a16="http://schemas.microsoft.com/office/drawing/2014/main" xmlns="" id="{37DA4698-AD0E-4CDD-8FE0-E609F23E03B0}"/>
                </a:ext>
              </a:extLst>
            </p:cNvPr>
            <p:cNvSpPr>
              <a:spLocks noChangeArrowheads="1"/>
            </p:cNvSpPr>
            <p:nvPr/>
          </p:nvSpPr>
          <p:spPr bwMode="auto">
            <a:xfrm>
              <a:off x="2870822" y="2726207"/>
              <a:ext cx="55086" cy="89650"/>
            </a:xfrm>
            <a:custGeom>
              <a:avLst/>
              <a:gdLst>
                <a:gd name="T0" fmla="*/ 2147483646 w 223"/>
                <a:gd name="T1" fmla="*/ 2147483646 h 367"/>
                <a:gd name="T2" fmla="*/ 2147483646 w 223"/>
                <a:gd name="T3" fmla="*/ 2147483646 h 367"/>
                <a:gd name="T4" fmla="*/ 2147483646 w 223"/>
                <a:gd name="T5" fmla="*/ 2147483646 h 367"/>
                <a:gd name="T6" fmla="*/ 2147483646 w 223"/>
                <a:gd name="T7" fmla="*/ 2147483646 h 367"/>
                <a:gd name="T8" fmla="*/ 422075849 w 223"/>
                <a:gd name="T9" fmla="*/ 2147483646 h 367"/>
                <a:gd name="T10" fmla="*/ 90431697 w 223"/>
                <a:gd name="T11" fmla="*/ 2147483646 h 367"/>
                <a:gd name="T12" fmla="*/ 30143899 w 223"/>
                <a:gd name="T13" fmla="*/ 2147483646 h 367"/>
                <a:gd name="T14" fmla="*/ 708443013 w 223"/>
                <a:gd name="T15" fmla="*/ 2147483646 h 367"/>
                <a:gd name="T16" fmla="*/ 150719495 w 223"/>
                <a:gd name="T17" fmla="*/ 1472220330 h 367"/>
                <a:gd name="T18" fmla="*/ 1673109539 w 223"/>
                <a:gd name="T19" fmla="*/ 0 h 367"/>
                <a:gd name="T20" fmla="*/ 2147483646 w 223"/>
                <a:gd name="T21" fmla="*/ 1472220330 h 367"/>
                <a:gd name="T22" fmla="*/ 2147483646 w 223"/>
                <a:gd name="T23" fmla="*/ 2147483646 h 3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3" h="367">
                  <a:moveTo>
                    <a:pt x="175" y="177"/>
                  </a:moveTo>
                  <a:lnTo>
                    <a:pt x="220" y="333"/>
                  </a:lnTo>
                  <a:cubicBezTo>
                    <a:pt x="222" y="341"/>
                    <a:pt x="220" y="350"/>
                    <a:pt x="216" y="356"/>
                  </a:cubicBezTo>
                  <a:cubicBezTo>
                    <a:pt x="210" y="362"/>
                    <a:pt x="203" y="366"/>
                    <a:pt x="195" y="366"/>
                  </a:cubicBezTo>
                  <a:lnTo>
                    <a:pt x="28" y="366"/>
                  </a:lnTo>
                  <a:cubicBezTo>
                    <a:pt x="18" y="366"/>
                    <a:pt x="12" y="362"/>
                    <a:pt x="6" y="356"/>
                  </a:cubicBezTo>
                  <a:cubicBezTo>
                    <a:pt x="2" y="348"/>
                    <a:pt x="0" y="341"/>
                    <a:pt x="2" y="333"/>
                  </a:cubicBezTo>
                  <a:lnTo>
                    <a:pt x="47" y="177"/>
                  </a:lnTo>
                  <a:cubicBezTo>
                    <a:pt x="24" y="159"/>
                    <a:pt x="10" y="130"/>
                    <a:pt x="10" y="101"/>
                  </a:cubicBezTo>
                  <a:cubicBezTo>
                    <a:pt x="10" y="44"/>
                    <a:pt x="57" y="0"/>
                    <a:pt x="111" y="0"/>
                  </a:cubicBezTo>
                  <a:cubicBezTo>
                    <a:pt x="168" y="0"/>
                    <a:pt x="212" y="46"/>
                    <a:pt x="212" y="101"/>
                  </a:cubicBezTo>
                  <a:cubicBezTo>
                    <a:pt x="212" y="132"/>
                    <a:pt x="199" y="159"/>
                    <a:pt x="175" y="177"/>
                  </a:cubicBezTo>
                </a:path>
              </a:pathLst>
            </a:custGeom>
            <a:solidFill>
              <a:srgbClr val="02556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3" name="Freeform 17">
              <a:extLst>
                <a:ext uri="{FF2B5EF4-FFF2-40B4-BE49-F238E27FC236}">
                  <a16:creationId xmlns:a16="http://schemas.microsoft.com/office/drawing/2014/main" xmlns="" id="{83A602DE-98EB-428F-891D-A8035B1AB515}"/>
                </a:ext>
              </a:extLst>
            </p:cNvPr>
            <p:cNvSpPr>
              <a:spLocks noChangeArrowheads="1"/>
            </p:cNvSpPr>
            <p:nvPr/>
          </p:nvSpPr>
          <p:spPr bwMode="auto">
            <a:xfrm>
              <a:off x="2225994" y="2195871"/>
              <a:ext cx="449327" cy="375879"/>
            </a:xfrm>
            <a:custGeom>
              <a:avLst/>
              <a:gdLst>
                <a:gd name="T0" fmla="*/ 2147483646 w 1836"/>
                <a:gd name="T1" fmla="*/ 2147483646 h 1535"/>
                <a:gd name="T2" fmla="*/ 2147483646 w 1836"/>
                <a:gd name="T3" fmla="*/ 2147483646 h 1535"/>
                <a:gd name="T4" fmla="*/ 2147483646 w 1836"/>
                <a:gd name="T5" fmla="*/ 2147483646 h 1535"/>
                <a:gd name="T6" fmla="*/ 2147483646 w 1836"/>
                <a:gd name="T7" fmla="*/ 2147483646 h 1535"/>
                <a:gd name="T8" fmla="*/ 2147483646 w 1836"/>
                <a:gd name="T9" fmla="*/ 2147483646 h 1535"/>
                <a:gd name="T10" fmla="*/ 2147483646 w 1836"/>
                <a:gd name="T11" fmla="*/ 2147483646 h 1535"/>
                <a:gd name="T12" fmla="*/ 2147483646 w 1836"/>
                <a:gd name="T13" fmla="*/ 2147483646 h 1535"/>
                <a:gd name="T14" fmla="*/ 2147483646 w 1836"/>
                <a:gd name="T15" fmla="*/ 2147483646 h 1535"/>
                <a:gd name="T16" fmla="*/ 0 w 1836"/>
                <a:gd name="T17" fmla="*/ 2147483646 h 1535"/>
                <a:gd name="T18" fmla="*/ 0 w 1836"/>
                <a:gd name="T19" fmla="*/ 0 h 1535"/>
                <a:gd name="T20" fmla="*/ 2147483646 w 1836"/>
                <a:gd name="T21" fmla="*/ 2147483646 h 1535"/>
                <a:gd name="T22" fmla="*/ 2147483646 w 1836"/>
                <a:gd name="T23" fmla="*/ 2147483646 h 1535"/>
                <a:gd name="T24" fmla="*/ 2147483646 w 1836"/>
                <a:gd name="T25" fmla="*/ 2147483646 h 1535"/>
                <a:gd name="T26" fmla="*/ 2147483646 w 1836"/>
                <a:gd name="T27" fmla="*/ 2147483646 h 1535"/>
                <a:gd name="T28" fmla="*/ 2147483646 w 1836"/>
                <a:gd name="T29" fmla="*/ 2147483646 h 1535"/>
                <a:gd name="T30" fmla="*/ 2147483646 w 1836"/>
                <a:gd name="T31" fmla="*/ 2147483646 h 1535"/>
                <a:gd name="T32" fmla="*/ 2147483646 w 1836"/>
                <a:gd name="T33" fmla="*/ 2147483646 h 1535"/>
                <a:gd name="T34" fmla="*/ 2147483646 w 1836"/>
                <a:gd name="T35" fmla="*/ 2147483646 h 1535"/>
                <a:gd name="T36" fmla="*/ 2147483646 w 1836"/>
                <a:gd name="T37" fmla="*/ 2147483646 h 1535"/>
                <a:gd name="T38" fmla="*/ 2147483646 w 1836"/>
                <a:gd name="T39" fmla="*/ 2147483646 h 1535"/>
                <a:gd name="T40" fmla="*/ 2147483646 w 1836"/>
                <a:gd name="T41" fmla="*/ 2147483646 h 1535"/>
                <a:gd name="T42" fmla="*/ 2147483646 w 1836"/>
                <a:gd name="T43" fmla="*/ 2147483646 h 1535"/>
                <a:gd name="T44" fmla="*/ 2147483646 w 1836"/>
                <a:gd name="T45" fmla="*/ 2147483646 h 15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36" h="1535">
                  <a:moveTo>
                    <a:pt x="1829" y="1200"/>
                  </a:moveTo>
                  <a:cubicBezTo>
                    <a:pt x="1835" y="1256"/>
                    <a:pt x="1823" y="1315"/>
                    <a:pt x="1800" y="1365"/>
                  </a:cubicBezTo>
                  <a:cubicBezTo>
                    <a:pt x="1765" y="1431"/>
                    <a:pt x="1707" y="1482"/>
                    <a:pt x="1637" y="1509"/>
                  </a:cubicBezTo>
                  <a:cubicBezTo>
                    <a:pt x="1631" y="1511"/>
                    <a:pt x="1627" y="1513"/>
                    <a:pt x="1623" y="1515"/>
                  </a:cubicBezTo>
                  <a:cubicBezTo>
                    <a:pt x="1578" y="1531"/>
                    <a:pt x="1530" y="1534"/>
                    <a:pt x="1483" y="1527"/>
                  </a:cubicBezTo>
                  <a:cubicBezTo>
                    <a:pt x="1452" y="1521"/>
                    <a:pt x="1423" y="1511"/>
                    <a:pt x="1394" y="1498"/>
                  </a:cubicBezTo>
                  <a:lnTo>
                    <a:pt x="1118" y="1365"/>
                  </a:lnTo>
                  <a:lnTo>
                    <a:pt x="982" y="1299"/>
                  </a:lnTo>
                  <a:lnTo>
                    <a:pt x="0" y="790"/>
                  </a:lnTo>
                  <a:lnTo>
                    <a:pt x="0" y="0"/>
                  </a:lnTo>
                  <a:lnTo>
                    <a:pt x="948" y="558"/>
                  </a:lnTo>
                  <a:lnTo>
                    <a:pt x="1318" y="765"/>
                  </a:lnTo>
                  <a:lnTo>
                    <a:pt x="1378" y="753"/>
                  </a:lnTo>
                  <a:lnTo>
                    <a:pt x="1549" y="718"/>
                  </a:lnTo>
                  <a:cubicBezTo>
                    <a:pt x="1559" y="714"/>
                    <a:pt x="1571" y="714"/>
                    <a:pt x="1580" y="714"/>
                  </a:cubicBezTo>
                  <a:cubicBezTo>
                    <a:pt x="1625" y="714"/>
                    <a:pt x="1666" y="735"/>
                    <a:pt x="1693" y="768"/>
                  </a:cubicBezTo>
                  <a:cubicBezTo>
                    <a:pt x="1707" y="786"/>
                    <a:pt x="1718" y="807"/>
                    <a:pt x="1724" y="833"/>
                  </a:cubicBezTo>
                  <a:lnTo>
                    <a:pt x="1726" y="848"/>
                  </a:lnTo>
                  <a:lnTo>
                    <a:pt x="1726" y="850"/>
                  </a:lnTo>
                  <a:cubicBezTo>
                    <a:pt x="1730" y="881"/>
                    <a:pt x="1722" y="910"/>
                    <a:pt x="1707" y="938"/>
                  </a:cubicBezTo>
                  <a:cubicBezTo>
                    <a:pt x="1701" y="949"/>
                    <a:pt x="1693" y="959"/>
                    <a:pt x="1685" y="967"/>
                  </a:cubicBezTo>
                  <a:cubicBezTo>
                    <a:pt x="1683" y="967"/>
                    <a:pt x="1683" y="969"/>
                    <a:pt x="1683" y="969"/>
                  </a:cubicBezTo>
                  <a:cubicBezTo>
                    <a:pt x="1765" y="1019"/>
                    <a:pt x="1820" y="1103"/>
                    <a:pt x="1829" y="1200"/>
                  </a:cubicBezTo>
                </a:path>
              </a:pathLst>
            </a:custGeom>
            <a:solidFill>
              <a:srgbClr val="02556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xmlns="" val="5392334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9" y="423628"/>
            <a:ext cx="10512423" cy="973393"/>
          </a:xfrm>
        </p:spPr>
        <p:txBody>
          <a:bodyPr/>
          <a:lstStyle/>
          <a:p>
            <a:pPr>
              <a:lnSpc>
                <a:spcPct val="70000"/>
              </a:lnSpc>
            </a:pPr>
            <a:r>
              <a:rPr lang="en-GB" altLang="en-US" sz="3200" noProof="1">
                <a:latin typeface="Avenir Next LT Pro" panose="020B0504020202020204" pitchFamily="34" charset="0"/>
                <a:ea typeface="ＭＳ Ｐゴシック" pitchFamily="34" charset="-128"/>
              </a:rPr>
              <a:t>COMPANY RESPONSIBILITY</a:t>
            </a:r>
            <a:endParaRPr lang="en-US" sz="3200" dirty="0">
              <a:solidFill>
                <a:srgbClr val="00B0F0"/>
              </a:solidFill>
              <a:latin typeface="Avenir Next LT Pro" panose="020B0504020202020204" pitchFamily="34" charset="0"/>
            </a:endParaRPr>
          </a:p>
        </p:txBody>
      </p:sp>
      <p:sp>
        <p:nvSpPr>
          <p:cNvPr id="4" name="TextBox 3">
            <a:extLst>
              <a:ext uri="{FF2B5EF4-FFF2-40B4-BE49-F238E27FC236}">
                <a16:creationId xmlns:a16="http://schemas.microsoft.com/office/drawing/2014/main" xmlns="" id="{D3F3C307-CA97-4B3A-8A95-1B30CF30505A}"/>
              </a:ext>
            </a:extLst>
          </p:cNvPr>
          <p:cNvSpPr txBox="1"/>
          <p:nvPr/>
        </p:nvSpPr>
        <p:spPr>
          <a:xfrm>
            <a:off x="839788" y="1364161"/>
            <a:ext cx="10477500" cy="954107"/>
          </a:xfrm>
          <a:prstGeom prst="rect">
            <a:avLst/>
          </a:prstGeom>
          <a:noFill/>
        </p:spPr>
        <p:txBody>
          <a:bodyPr wrap="square" rtlCol="0">
            <a:spAutoFit/>
          </a:bodyPr>
          <a:lstStyle/>
          <a:p>
            <a:pPr marL="514350" lvl="0" indent="-514350">
              <a:spcBef>
                <a:spcPts val="915"/>
              </a:spcBef>
              <a:spcAft>
                <a:spcPts val="0"/>
              </a:spcAft>
              <a:buClr>
                <a:srgbClr val="FF671B"/>
              </a:buClr>
              <a:buSzPct val="100000"/>
              <a:buFont typeface="+mj-lt"/>
              <a:buAutoNum type="arabicPeriod" startAt="2"/>
              <a:tabLst>
                <a:tab pos="521970" algn="l"/>
                <a:tab pos="522605" algn="l"/>
              </a:tabLst>
            </a:pPr>
            <a:r>
              <a:rPr lang="en-US" sz="2800" b="1" dirty="0">
                <a:solidFill>
                  <a:srgbClr val="276092"/>
                </a:solidFill>
              </a:rPr>
              <a:t>Promote respiratory etiquette and hand hygiene by all employees, contractors and customers:</a:t>
            </a:r>
            <a:endParaRPr lang="en-TT" sz="2800" b="1" dirty="0">
              <a:solidFill>
                <a:srgbClr val="276092"/>
              </a:solidFill>
              <a:latin typeface="Avenir Next LT Pro" panose="020B0504020202020204" pitchFamily="34" charset="0"/>
              <a:ea typeface="Symbol" panose="05050102010706020507" pitchFamily="18" charset="2"/>
              <a:cs typeface="Symbol" panose="05050102010706020507" pitchFamily="18" charset="2"/>
            </a:endParaRPr>
          </a:p>
        </p:txBody>
      </p:sp>
      <p:sp>
        <p:nvSpPr>
          <p:cNvPr id="5" name="Rectangle 4">
            <a:extLst>
              <a:ext uri="{FF2B5EF4-FFF2-40B4-BE49-F238E27FC236}">
                <a16:creationId xmlns:a16="http://schemas.microsoft.com/office/drawing/2014/main" xmlns="" id="{520FCFBC-7286-4898-BEA7-22BAC8644A05}"/>
              </a:ext>
            </a:extLst>
          </p:cNvPr>
          <p:cNvSpPr/>
          <p:nvPr/>
        </p:nvSpPr>
        <p:spPr>
          <a:xfrm>
            <a:off x="1045028" y="4879814"/>
            <a:ext cx="9970999" cy="769441"/>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200" dirty="0">
                <a:solidFill>
                  <a:srgbClr val="276092"/>
                </a:solidFill>
              </a:rPr>
              <a:t>Put sanitizing hand rub dispensers in prominent places around the workplace. Make sure these dispensers are regularly refilled</a:t>
            </a:r>
            <a:endParaRPr lang="en-TT" sz="2200" dirty="0">
              <a:solidFill>
                <a:srgbClr val="276092"/>
              </a:solidFill>
            </a:endParaRPr>
          </a:p>
        </p:txBody>
      </p:sp>
      <p:sp>
        <p:nvSpPr>
          <p:cNvPr id="3" name="Rectangle 2">
            <a:extLst>
              <a:ext uri="{FF2B5EF4-FFF2-40B4-BE49-F238E27FC236}">
                <a16:creationId xmlns:a16="http://schemas.microsoft.com/office/drawing/2014/main" xmlns="" id="{148E8176-7BDA-41C2-8271-ABCDD0E21BD7}"/>
              </a:ext>
            </a:extLst>
          </p:cNvPr>
          <p:cNvSpPr/>
          <p:nvPr/>
        </p:nvSpPr>
        <p:spPr>
          <a:xfrm>
            <a:off x="-890203" y="7697112"/>
            <a:ext cx="6096000" cy="1200329"/>
          </a:xfrm>
          <a:prstGeom prst="rect">
            <a:avLst/>
          </a:prstGeom>
        </p:spPr>
        <p:txBody>
          <a:bodyPr>
            <a:spAutoFit/>
          </a:bodyPr>
          <a:lstStyle/>
          <a:p>
            <a:r>
              <a:rPr lang="en-US" dirty="0">
                <a:solidFill>
                  <a:srgbClr val="000000"/>
                </a:solidFill>
                <a:latin typeface="Open Sans"/>
              </a:rPr>
              <a:t>Place posters that encourage </a:t>
            </a:r>
            <a:r>
              <a:rPr lang="en-US" dirty="0">
                <a:solidFill>
                  <a:srgbClr val="075290"/>
                </a:solidFill>
                <a:latin typeface="Open Sans"/>
                <a:hlinkClick r:id="rId3">
                  <a:extLst>
                    <a:ext uri="{A12FA001-AC4F-418D-AE19-62706E023703}">
                      <ahyp:hlinkClr xmlns:ahyp="http://schemas.microsoft.com/office/drawing/2018/hyperlinkcolor" xmlns="" val="tx"/>
                    </a:ext>
                  </a:extLst>
                </a:hlinkClick>
              </a:rPr>
              <a:t>staying home when sick</a:t>
            </a:r>
            <a:r>
              <a:rPr lang="en-US" dirty="0">
                <a:solidFill>
                  <a:srgbClr val="000000"/>
                </a:solidFill>
                <a:latin typeface="Open Sans"/>
              </a:rPr>
              <a:t>, </a:t>
            </a:r>
            <a:r>
              <a:rPr lang="en-US" u="sng" dirty="0">
                <a:solidFill>
                  <a:srgbClr val="075290"/>
                </a:solidFill>
                <a:latin typeface="Open Sans"/>
                <a:hlinkClick r:id="rId4">
                  <a:extLst>
                    <a:ext uri="{A12FA001-AC4F-418D-AE19-62706E023703}">
                      <ahyp:hlinkClr xmlns:ahyp="http://schemas.microsoft.com/office/drawing/2018/hyperlinkcolor" xmlns="" val="tx"/>
                    </a:ext>
                  </a:extLst>
                </a:hlinkClick>
              </a:rPr>
              <a:t>cough and sneeze etiquette</a:t>
            </a:r>
            <a:r>
              <a:rPr lang="en-US" dirty="0">
                <a:solidFill>
                  <a:srgbClr val="000000"/>
                </a:solidFill>
                <a:latin typeface="Open Sans"/>
              </a:rPr>
              <a:t>, and </a:t>
            </a:r>
            <a:r>
              <a:rPr lang="en-US" u="sng" dirty="0">
                <a:solidFill>
                  <a:srgbClr val="075290"/>
                </a:solidFill>
                <a:latin typeface="Open Sans"/>
                <a:hlinkClick r:id="rId5">
                  <a:extLst>
                    <a:ext uri="{A12FA001-AC4F-418D-AE19-62706E023703}">
                      <ahyp:hlinkClr xmlns:ahyp="http://schemas.microsoft.com/office/drawing/2018/hyperlinkcolor" xmlns="" val="tx"/>
                    </a:ext>
                  </a:extLst>
                </a:hlinkClick>
              </a:rPr>
              <a:t>hand hygiene</a:t>
            </a:r>
            <a:r>
              <a:rPr lang="en-US" dirty="0">
                <a:solidFill>
                  <a:srgbClr val="000000"/>
                </a:solidFill>
                <a:latin typeface="Open Sans"/>
              </a:rPr>
              <a:t> at the entrance to your workplace and in other workplace areas where they are likely to be seen.</a:t>
            </a:r>
            <a:endParaRPr lang="en-TT" dirty="0"/>
          </a:p>
        </p:txBody>
      </p:sp>
      <p:sp>
        <p:nvSpPr>
          <p:cNvPr id="10" name="Rectangle 9">
            <a:extLst>
              <a:ext uri="{FF2B5EF4-FFF2-40B4-BE49-F238E27FC236}">
                <a16:creationId xmlns:a16="http://schemas.microsoft.com/office/drawing/2014/main" xmlns="" id="{5F449F42-58F0-4FCA-8EB6-6FFC2CC8A75B}"/>
              </a:ext>
            </a:extLst>
          </p:cNvPr>
          <p:cNvSpPr/>
          <p:nvPr/>
        </p:nvSpPr>
        <p:spPr>
          <a:xfrm>
            <a:off x="1045028" y="3853528"/>
            <a:ext cx="9700425" cy="769441"/>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200" dirty="0">
                <a:solidFill>
                  <a:srgbClr val="276092"/>
                </a:solidFill>
              </a:rPr>
              <a:t>Create digital versions of posters and share on intranet and use as screen savers</a:t>
            </a:r>
          </a:p>
        </p:txBody>
      </p:sp>
      <p:sp>
        <p:nvSpPr>
          <p:cNvPr id="7" name="Rectangle 6">
            <a:extLst>
              <a:ext uri="{FF2B5EF4-FFF2-40B4-BE49-F238E27FC236}">
                <a16:creationId xmlns:a16="http://schemas.microsoft.com/office/drawing/2014/main" xmlns="" id="{FB8502AE-5AAE-4DF7-AFE5-FBB4A6B7E1A9}"/>
              </a:ext>
            </a:extLst>
          </p:cNvPr>
          <p:cNvSpPr/>
          <p:nvPr/>
        </p:nvSpPr>
        <p:spPr>
          <a:xfrm>
            <a:off x="1381095" y="2545192"/>
            <a:ext cx="9936193" cy="1107996"/>
          </a:xfrm>
          <a:prstGeom prst="rect">
            <a:avLst/>
          </a:prstGeom>
        </p:spPr>
        <p:txBody>
          <a:bodyPr wrap="square">
            <a:spAutoFit/>
          </a:bodyPr>
          <a:lstStyle/>
          <a:p>
            <a:pPr marL="285750" indent="-285750">
              <a:buClr>
                <a:srgbClr val="FF671B"/>
              </a:buClr>
              <a:buFont typeface="Courier New" panose="02070309020205020404" pitchFamily="49" charset="0"/>
              <a:buChar char="o"/>
            </a:pPr>
            <a:r>
              <a:rPr lang="en-US" sz="2200" dirty="0">
                <a:solidFill>
                  <a:srgbClr val="276092"/>
                </a:solidFill>
              </a:rPr>
              <a:t>Place posters that encourage cough and sneeze etiquette, and hand hygiene at the entrance to your workplace and in other workplace areas where they are likely to be seen.</a:t>
            </a:r>
          </a:p>
        </p:txBody>
      </p:sp>
    </p:spTree>
    <p:extLst>
      <p:ext uri="{BB962C8B-B14F-4D97-AF65-F5344CB8AC3E}">
        <p14:creationId xmlns:p14="http://schemas.microsoft.com/office/powerpoint/2010/main" xmlns="" val="38737128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6289" y="423628"/>
            <a:ext cx="10512425" cy="973393"/>
          </a:xfrm>
        </p:spPr>
        <p:txBody>
          <a:bodyPr/>
          <a:lstStyle/>
          <a:p>
            <a:pPr>
              <a:lnSpc>
                <a:spcPct val="70000"/>
              </a:lnSpc>
            </a:pPr>
            <a:r>
              <a:rPr lang="en-GB" altLang="en-US" sz="3200" noProof="1">
                <a:latin typeface="Avenir Next LT Pro" panose="020B0504020202020204" pitchFamily="34" charset="0"/>
                <a:ea typeface="ＭＳ Ｐゴシック" pitchFamily="34" charset="-128"/>
              </a:rPr>
              <a:t>COMPANY RESPONSIBILITY</a:t>
            </a:r>
            <a:endParaRPr lang="en-US" sz="3200" dirty="0">
              <a:solidFill>
                <a:srgbClr val="00B0F0"/>
              </a:solidFill>
              <a:latin typeface="Avenir Next LT Pro" panose="020B0504020202020204" pitchFamily="34" charset="0"/>
            </a:endParaRPr>
          </a:p>
        </p:txBody>
      </p:sp>
      <p:sp>
        <p:nvSpPr>
          <p:cNvPr id="4" name="TextBox 3">
            <a:extLst>
              <a:ext uri="{FF2B5EF4-FFF2-40B4-BE49-F238E27FC236}">
                <a16:creationId xmlns:a16="http://schemas.microsoft.com/office/drawing/2014/main" xmlns="" id="{D3F3C307-CA97-4B3A-8A95-1B30CF30505A}"/>
              </a:ext>
            </a:extLst>
          </p:cNvPr>
          <p:cNvSpPr txBox="1"/>
          <p:nvPr/>
        </p:nvSpPr>
        <p:spPr>
          <a:xfrm>
            <a:off x="839788" y="1613596"/>
            <a:ext cx="10477500" cy="954107"/>
          </a:xfrm>
          <a:prstGeom prst="rect">
            <a:avLst/>
          </a:prstGeom>
          <a:noFill/>
        </p:spPr>
        <p:txBody>
          <a:bodyPr wrap="square" rtlCol="0">
            <a:spAutoFit/>
          </a:bodyPr>
          <a:lstStyle/>
          <a:p>
            <a:pPr marL="514350" lvl="0" indent="-514350">
              <a:spcBef>
                <a:spcPts val="915"/>
              </a:spcBef>
              <a:spcAft>
                <a:spcPts val="0"/>
              </a:spcAft>
              <a:buClr>
                <a:srgbClr val="FF671B"/>
              </a:buClr>
              <a:buSzPct val="100000"/>
              <a:buFont typeface="+mj-lt"/>
              <a:buAutoNum type="arabicPeriod" startAt="2"/>
              <a:tabLst>
                <a:tab pos="521970" algn="l"/>
                <a:tab pos="522605" algn="l"/>
              </a:tabLst>
            </a:pPr>
            <a:r>
              <a:rPr lang="en-US" sz="2800" b="1" dirty="0">
                <a:solidFill>
                  <a:srgbClr val="276092"/>
                </a:solidFill>
              </a:rPr>
              <a:t>Promote respiratory etiquette and hand hygiene by all employees, contractors and customers cont’d:</a:t>
            </a:r>
            <a:endParaRPr lang="en-TT" sz="2800" b="1" dirty="0">
              <a:solidFill>
                <a:srgbClr val="276092"/>
              </a:solidFill>
              <a:latin typeface="Avenir Next LT Pro" panose="020B0504020202020204" pitchFamily="34" charset="0"/>
              <a:ea typeface="Symbol" panose="05050102010706020507" pitchFamily="18" charset="2"/>
              <a:cs typeface="Symbol" panose="05050102010706020507" pitchFamily="18" charset="2"/>
            </a:endParaRPr>
          </a:p>
        </p:txBody>
      </p:sp>
      <p:sp>
        <p:nvSpPr>
          <p:cNvPr id="3" name="Rectangle 2">
            <a:extLst>
              <a:ext uri="{FF2B5EF4-FFF2-40B4-BE49-F238E27FC236}">
                <a16:creationId xmlns:a16="http://schemas.microsoft.com/office/drawing/2014/main" xmlns="" id="{148E8176-7BDA-41C2-8271-ABCDD0E21BD7}"/>
              </a:ext>
            </a:extLst>
          </p:cNvPr>
          <p:cNvSpPr/>
          <p:nvPr/>
        </p:nvSpPr>
        <p:spPr>
          <a:xfrm>
            <a:off x="-890203" y="7697112"/>
            <a:ext cx="6096000" cy="1200329"/>
          </a:xfrm>
          <a:prstGeom prst="rect">
            <a:avLst/>
          </a:prstGeom>
        </p:spPr>
        <p:txBody>
          <a:bodyPr>
            <a:spAutoFit/>
          </a:bodyPr>
          <a:lstStyle/>
          <a:p>
            <a:r>
              <a:rPr lang="en-US" dirty="0">
                <a:solidFill>
                  <a:srgbClr val="000000"/>
                </a:solidFill>
                <a:latin typeface="Open Sans"/>
              </a:rPr>
              <a:t>Place posters that encourage </a:t>
            </a:r>
            <a:r>
              <a:rPr lang="en-US" dirty="0">
                <a:solidFill>
                  <a:srgbClr val="075290"/>
                </a:solidFill>
                <a:latin typeface="Open Sans"/>
                <a:hlinkClick r:id="rId3">
                  <a:extLst>
                    <a:ext uri="{A12FA001-AC4F-418D-AE19-62706E023703}">
                      <ahyp:hlinkClr xmlns:ahyp="http://schemas.microsoft.com/office/drawing/2018/hyperlinkcolor" xmlns="" val="tx"/>
                    </a:ext>
                  </a:extLst>
                </a:hlinkClick>
              </a:rPr>
              <a:t>staying home when sick</a:t>
            </a:r>
            <a:r>
              <a:rPr lang="en-US" dirty="0">
                <a:solidFill>
                  <a:srgbClr val="000000"/>
                </a:solidFill>
                <a:latin typeface="Open Sans"/>
              </a:rPr>
              <a:t>, </a:t>
            </a:r>
            <a:r>
              <a:rPr lang="en-US" u="sng" dirty="0">
                <a:solidFill>
                  <a:srgbClr val="075290"/>
                </a:solidFill>
                <a:latin typeface="Open Sans"/>
                <a:hlinkClick r:id="rId4">
                  <a:extLst>
                    <a:ext uri="{A12FA001-AC4F-418D-AE19-62706E023703}">
                      <ahyp:hlinkClr xmlns:ahyp="http://schemas.microsoft.com/office/drawing/2018/hyperlinkcolor" xmlns="" val="tx"/>
                    </a:ext>
                  </a:extLst>
                </a:hlinkClick>
              </a:rPr>
              <a:t>cough and sneeze etiquette</a:t>
            </a:r>
            <a:r>
              <a:rPr lang="en-US" dirty="0">
                <a:solidFill>
                  <a:srgbClr val="000000"/>
                </a:solidFill>
                <a:latin typeface="Open Sans"/>
              </a:rPr>
              <a:t>, and </a:t>
            </a:r>
            <a:r>
              <a:rPr lang="en-US" u="sng" dirty="0">
                <a:solidFill>
                  <a:srgbClr val="075290"/>
                </a:solidFill>
                <a:latin typeface="Open Sans"/>
                <a:hlinkClick r:id="rId5">
                  <a:extLst>
                    <a:ext uri="{A12FA001-AC4F-418D-AE19-62706E023703}">
                      <ahyp:hlinkClr xmlns:ahyp="http://schemas.microsoft.com/office/drawing/2018/hyperlinkcolor" xmlns="" val="tx"/>
                    </a:ext>
                  </a:extLst>
                </a:hlinkClick>
              </a:rPr>
              <a:t>hand hygiene</a:t>
            </a:r>
            <a:r>
              <a:rPr lang="en-US" dirty="0">
                <a:solidFill>
                  <a:srgbClr val="000000"/>
                </a:solidFill>
                <a:latin typeface="Open Sans"/>
              </a:rPr>
              <a:t> at the entrance to your workplace and in other workplace areas where they are likely to be seen.</a:t>
            </a:r>
            <a:endParaRPr lang="en-TT" dirty="0"/>
          </a:p>
        </p:txBody>
      </p:sp>
      <p:sp>
        <p:nvSpPr>
          <p:cNvPr id="11" name="Rectangle 10">
            <a:extLst>
              <a:ext uri="{FF2B5EF4-FFF2-40B4-BE49-F238E27FC236}">
                <a16:creationId xmlns:a16="http://schemas.microsoft.com/office/drawing/2014/main" xmlns="" id="{0686114B-9375-433C-A605-91A739A2A36D}"/>
              </a:ext>
            </a:extLst>
          </p:cNvPr>
          <p:cNvSpPr/>
          <p:nvPr/>
        </p:nvSpPr>
        <p:spPr>
          <a:xfrm>
            <a:off x="1136698" y="4937957"/>
            <a:ext cx="10180591" cy="769441"/>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200" dirty="0">
                <a:solidFill>
                  <a:srgbClr val="276092"/>
                </a:solidFill>
              </a:rPr>
              <a:t>Implement initiatives such as offering guidance from occupational health and safety officers, briefing at meetings</a:t>
            </a:r>
            <a:endParaRPr lang="en-TT" sz="2200" dirty="0">
              <a:solidFill>
                <a:srgbClr val="276092"/>
              </a:solidFill>
            </a:endParaRPr>
          </a:p>
        </p:txBody>
      </p:sp>
      <p:sp>
        <p:nvSpPr>
          <p:cNvPr id="12" name="Rectangle 11">
            <a:extLst>
              <a:ext uri="{FF2B5EF4-FFF2-40B4-BE49-F238E27FC236}">
                <a16:creationId xmlns:a16="http://schemas.microsoft.com/office/drawing/2014/main" xmlns="" id="{A0A97BAE-8F77-464F-99B6-6D95B41292E7}"/>
              </a:ext>
            </a:extLst>
          </p:cNvPr>
          <p:cNvSpPr/>
          <p:nvPr/>
        </p:nvSpPr>
        <p:spPr>
          <a:xfrm>
            <a:off x="1136698" y="3677454"/>
            <a:ext cx="10180590" cy="1107996"/>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200" dirty="0">
                <a:solidFill>
                  <a:srgbClr val="276092"/>
                </a:solidFill>
              </a:rPr>
              <a:t>Provide face masks </a:t>
            </a:r>
            <a:r>
              <a:rPr lang="en-US" sz="2200" dirty="0">
                <a:solidFill>
                  <a:srgbClr val="FF671B"/>
                </a:solidFill>
              </a:rPr>
              <a:t>(Ordinary surgical face masks rather than N95 face masks)</a:t>
            </a:r>
            <a:r>
              <a:rPr lang="en-US" sz="2200" dirty="0">
                <a:solidFill>
                  <a:srgbClr val="276092"/>
                </a:solidFill>
              </a:rPr>
              <a:t> and / or paper tissues for those who develop a runny nose or cough at work; closed bins for hygienically disposing of them</a:t>
            </a:r>
            <a:endParaRPr lang="en-TT" sz="2200" dirty="0">
              <a:solidFill>
                <a:srgbClr val="276092"/>
              </a:solidFill>
            </a:endParaRPr>
          </a:p>
        </p:txBody>
      </p:sp>
      <p:sp>
        <p:nvSpPr>
          <p:cNvPr id="13" name="Rectangle 12">
            <a:extLst>
              <a:ext uri="{FF2B5EF4-FFF2-40B4-BE49-F238E27FC236}">
                <a16:creationId xmlns:a16="http://schemas.microsoft.com/office/drawing/2014/main" xmlns="" id="{A3ED1AD2-8D26-47EB-AA1C-080303E26D57}"/>
              </a:ext>
            </a:extLst>
          </p:cNvPr>
          <p:cNvSpPr/>
          <p:nvPr/>
        </p:nvSpPr>
        <p:spPr>
          <a:xfrm>
            <a:off x="1136698" y="2772800"/>
            <a:ext cx="10180590" cy="769441"/>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200" dirty="0">
                <a:solidFill>
                  <a:srgbClr val="276092"/>
                </a:solidFill>
              </a:rPr>
              <a:t>Ensure staff, contractors and customers have access to places to wash their hands with soap and water</a:t>
            </a:r>
            <a:endParaRPr lang="en-TT" sz="2200" dirty="0">
              <a:solidFill>
                <a:srgbClr val="276092"/>
              </a:solidFill>
            </a:endParaRPr>
          </a:p>
        </p:txBody>
      </p:sp>
    </p:spTree>
    <p:extLst>
      <p:ext uri="{BB962C8B-B14F-4D97-AF65-F5344CB8AC3E}">
        <p14:creationId xmlns:p14="http://schemas.microsoft.com/office/powerpoint/2010/main" xmlns="" val="23077670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25" y="423628"/>
            <a:ext cx="10444163" cy="973393"/>
          </a:xfrm>
        </p:spPr>
        <p:txBody>
          <a:bodyPr/>
          <a:lstStyle/>
          <a:p>
            <a:pPr>
              <a:lnSpc>
                <a:spcPct val="70000"/>
              </a:lnSpc>
            </a:pPr>
            <a:r>
              <a:rPr lang="en-GB" altLang="en-US" sz="3200" noProof="1">
                <a:latin typeface="Avenir Next LT Pro" panose="020B0504020202020204" pitchFamily="34" charset="0"/>
                <a:ea typeface="ＭＳ Ｐゴシック" pitchFamily="34" charset="-128"/>
              </a:rPr>
              <a:t>COMPANY RESPONSIBILITY</a:t>
            </a:r>
            <a:endParaRPr lang="en-US" sz="3200" dirty="0">
              <a:solidFill>
                <a:srgbClr val="00B0F0"/>
              </a:solidFill>
              <a:latin typeface="Avenir Next LT Pro" panose="020B0504020202020204" pitchFamily="34" charset="0"/>
            </a:endParaRPr>
          </a:p>
        </p:txBody>
      </p:sp>
      <p:sp>
        <p:nvSpPr>
          <p:cNvPr id="4" name="TextBox 3">
            <a:extLst>
              <a:ext uri="{FF2B5EF4-FFF2-40B4-BE49-F238E27FC236}">
                <a16:creationId xmlns:a16="http://schemas.microsoft.com/office/drawing/2014/main" xmlns="" id="{D3F3C307-CA97-4B3A-8A95-1B30CF30505A}"/>
              </a:ext>
            </a:extLst>
          </p:cNvPr>
          <p:cNvSpPr txBox="1"/>
          <p:nvPr/>
        </p:nvSpPr>
        <p:spPr>
          <a:xfrm>
            <a:off x="873125" y="1594969"/>
            <a:ext cx="9125147" cy="523220"/>
          </a:xfrm>
          <a:prstGeom prst="rect">
            <a:avLst/>
          </a:prstGeom>
          <a:noFill/>
        </p:spPr>
        <p:txBody>
          <a:bodyPr wrap="square" rtlCol="0">
            <a:spAutoFit/>
          </a:bodyPr>
          <a:lstStyle/>
          <a:p>
            <a:pPr marL="514350" lvl="0" indent="-514350">
              <a:spcBef>
                <a:spcPts val="915"/>
              </a:spcBef>
              <a:spcAft>
                <a:spcPts val="0"/>
              </a:spcAft>
              <a:buClr>
                <a:srgbClr val="FF671B"/>
              </a:buClr>
              <a:buSzPct val="100000"/>
              <a:buFont typeface="+mj-lt"/>
              <a:buAutoNum type="arabicPeriod" startAt="3"/>
              <a:tabLst>
                <a:tab pos="521970" algn="l"/>
                <a:tab pos="522605" algn="l"/>
              </a:tabLst>
            </a:pPr>
            <a:r>
              <a:rPr lang="en-US" sz="2800" b="1" dirty="0">
                <a:solidFill>
                  <a:srgbClr val="276092"/>
                </a:solidFill>
              </a:rPr>
              <a:t>Emphasize that sick employees stay at home</a:t>
            </a:r>
            <a:endParaRPr lang="en-TT" sz="2800" b="1" dirty="0">
              <a:solidFill>
                <a:srgbClr val="276092"/>
              </a:solidFill>
              <a:latin typeface="Avenir Next LT Pro" panose="020B0504020202020204" pitchFamily="34" charset="0"/>
              <a:ea typeface="Symbol" panose="05050102010706020507" pitchFamily="18" charset="2"/>
              <a:cs typeface="Symbol" panose="05050102010706020507" pitchFamily="18" charset="2"/>
            </a:endParaRPr>
          </a:p>
        </p:txBody>
      </p:sp>
      <p:sp>
        <p:nvSpPr>
          <p:cNvPr id="7" name="Rectangle 6">
            <a:extLst>
              <a:ext uri="{FF2B5EF4-FFF2-40B4-BE49-F238E27FC236}">
                <a16:creationId xmlns:a16="http://schemas.microsoft.com/office/drawing/2014/main" xmlns="" id="{616E6594-8CBD-4917-AFEC-AC0136535D20}"/>
              </a:ext>
            </a:extLst>
          </p:cNvPr>
          <p:cNvSpPr/>
          <p:nvPr/>
        </p:nvSpPr>
        <p:spPr>
          <a:xfrm>
            <a:off x="1346289" y="2413201"/>
            <a:ext cx="9970999" cy="1446550"/>
          </a:xfrm>
          <a:prstGeom prst="rect">
            <a:avLst/>
          </a:prstGeom>
        </p:spPr>
        <p:txBody>
          <a:bodyPr wrap="square">
            <a:spAutoFit/>
          </a:bodyPr>
          <a:lstStyle/>
          <a:p>
            <a:pPr marL="285750" indent="-285750">
              <a:buClr>
                <a:srgbClr val="FF671B"/>
              </a:buClr>
              <a:buFont typeface="Courier New" panose="02070309020205020404" pitchFamily="49" charset="0"/>
              <a:buChar char="o"/>
            </a:pPr>
            <a:r>
              <a:rPr lang="en-US" sz="2200" dirty="0">
                <a:solidFill>
                  <a:srgbClr val="276092"/>
                </a:solidFill>
              </a:rPr>
              <a:t>Brief your employees, contractors and customers that if COVID-19 starts spreading in your community anyone with even a mild cough or low-grade fever (37.3 C or more) needs to stay at home.</a:t>
            </a:r>
          </a:p>
          <a:p>
            <a:pPr>
              <a:buClr>
                <a:srgbClr val="FF671B"/>
              </a:buClr>
            </a:pPr>
            <a:endParaRPr lang="en-US" sz="2200" dirty="0">
              <a:solidFill>
                <a:srgbClr val="276092"/>
              </a:solidFill>
            </a:endParaRPr>
          </a:p>
        </p:txBody>
      </p:sp>
      <p:sp>
        <p:nvSpPr>
          <p:cNvPr id="9" name="Rectangle 8">
            <a:extLst>
              <a:ext uri="{FF2B5EF4-FFF2-40B4-BE49-F238E27FC236}">
                <a16:creationId xmlns:a16="http://schemas.microsoft.com/office/drawing/2014/main" xmlns="" id="{CB2116DA-1415-4964-8E2D-1FB9224D6603}"/>
              </a:ext>
            </a:extLst>
          </p:cNvPr>
          <p:cNvSpPr/>
          <p:nvPr/>
        </p:nvSpPr>
        <p:spPr>
          <a:xfrm>
            <a:off x="1346289" y="3636228"/>
            <a:ext cx="9970999" cy="1107996"/>
          </a:xfrm>
          <a:prstGeom prst="rect">
            <a:avLst/>
          </a:prstGeom>
        </p:spPr>
        <p:txBody>
          <a:bodyPr wrap="square">
            <a:spAutoFit/>
          </a:bodyPr>
          <a:lstStyle/>
          <a:p>
            <a:pPr marL="342900" indent="-342900">
              <a:buClr>
                <a:srgbClr val="FF671B"/>
              </a:buClr>
              <a:buFont typeface="Courier New" panose="02070309020205020404" pitchFamily="49" charset="0"/>
              <a:buChar char="o"/>
            </a:pPr>
            <a:r>
              <a:rPr lang="en-US" sz="2200" dirty="0">
                <a:solidFill>
                  <a:srgbClr val="276092"/>
                </a:solidFill>
              </a:rPr>
              <a:t>They should also stay home (or work from home) if they have had to take simple medications, such as paracetamol/acetaminophen, ibuprofen or aspirin, which may mask symptoms of infection</a:t>
            </a:r>
          </a:p>
        </p:txBody>
      </p:sp>
      <p:sp>
        <p:nvSpPr>
          <p:cNvPr id="10" name="Rectangle 9">
            <a:extLst>
              <a:ext uri="{FF2B5EF4-FFF2-40B4-BE49-F238E27FC236}">
                <a16:creationId xmlns:a16="http://schemas.microsoft.com/office/drawing/2014/main" xmlns="" id="{AD18C111-BC33-459D-B93B-41EBF2BE3892}"/>
              </a:ext>
            </a:extLst>
          </p:cNvPr>
          <p:cNvSpPr/>
          <p:nvPr/>
        </p:nvSpPr>
        <p:spPr>
          <a:xfrm>
            <a:off x="1346289" y="5009813"/>
            <a:ext cx="10094371" cy="1446550"/>
          </a:xfrm>
          <a:prstGeom prst="rect">
            <a:avLst/>
          </a:prstGeom>
        </p:spPr>
        <p:txBody>
          <a:bodyPr wrap="square">
            <a:spAutoFit/>
          </a:bodyPr>
          <a:lstStyle/>
          <a:p>
            <a:pPr marL="342900" indent="-342900">
              <a:buClr>
                <a:srgbClr val="FF671B"/>
              </a:buClr>
              <a:buFont typeface="Courier New" panose="02070309020205020404" pitchFamily="49" charset="0"/>
              <a:buChar char="o"/>
            </a:pPr>
            <a:r>
              <a:rPr lang="en-US" sz="2200" dirty="0">
                <a:solidFill>
                  <a:srgbClr val="276092"/>
                </a:solidFill>
              </a:rPr>
              <a:t>Employees who appear to have acute respiratory illness symptoms (i.e. cough, shortness of breath) upon arrival to work or become sick during the day should </a:t>
            </a:r>
            <a:r>
              <a:rPr lang="en-US" sz="2200" dirty="0">
                <a:solidFill>
                  <a:srgbClr val="FF671B"/>
                </a:solidFill>
              </a:rPr>
              <a:t>be separated </a:t>
            </a:r>
            <a:r>
              <a:rPr lang="en-US" sz="2200" dirty="0">
                <a:solidFill>
                  <a:srgbClr val="276092"/>
                </a:solidFill>
              </a:rPr>
              <a:t>from other employees and be sent home immediately.</a:t>
            </a:r>
          </a:p>
        </p:txBody>
      </p:sp>
    </p:spTree>
    <p:extLst>
      <p:ext uri="{BB962C8B-B14F-4D97-AF65-F5344CB8AC3E}">
        <p14:creationId xmlns:p14="http://schemas.microsoft.com/office/powerpoint/2010/main" xmlns="" val="25342451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26" y="507300"/>
            <a:ext cx="10444162" cy="973393"/>
          </a:xfrm>
        </p:spPr>
        <p:txBody>
          <a:bodyPr/>
          <a:lstStyle/>
          <a:p>
            <a:pPr>
              <a:lnSpc>
                <a:spcPct val="70000"/>
              </a:lnSpc>
            </a:pPr>
            <a:r>
              <a:rPr lang="en-GB" altLang="en-US" sz="3200" noProof="1">
                <a:latin typeface="Avenir Next LT Pro" panose="020B0504020202020204" pitchFamily="34" charset="0"/>
                <a:ea typeface="ＭＳ Ｐゴシック" pitchFamily="34" charset="-128"/>
              </a:rPr>
              <a:t>COMPANY RESPONSIBILITY</a:t>
            </a:r>
            <a:endParaRPr lang="en-US" sz="3200" dirty="0">
              <a:solidFill>
                <a:srgbClr val="00B0F0"/>
              </a:solidFill>
              <a:latin typeface="Avenir Next LT Pro" panose="020B0504020202020204" pitchFamily="34" charset="0"/>
            </a:endParaRPr>
          </a:p>
        </p:txBody>
      </p:sp>
      <p:sp>
        <p:nvSpPr>
          <p:cNvPr id="4" name="TextBox 3">
            <a:extLst>
              <a:ext uri="{FF2B5EF4-FFF2-40B4-BE49-F238E27FC236}">
                <a16:creationId xmlns:a16="http://schemas.microsoft.com/office/drawing/2014/main" xmlns="" id="{D3F3C307-CA97-4B3A-8A95-1B30CF30505A}"/>
              </a:ext>
            </a:extLst>
          </p:cNvPr>
          <p:cNvSpPr txBox="1"/>
          <p:nvPr/>
        </p:nvSpPr>
        <p:spPr>
          <a:xfrm>
            <a:off x="745877" y="1579891"/>
            <a:ext cx="9125147" cy="523220"/>
          </a:xfrm>
          <a:prstGeom prst="rect">
            <a:avLst/>
          </a:prstGeom>
          <a:noFill/>
        </p:spPr>
        <p:txBody>
          <a:bodyPr wrap="square" rtlCol="0">
            <a:spAutoFit/>
          </a:bodyPr>
          <a:lstStyle/>
          <a:p>
            <a:pPr marL="514350" lvl="0" indent="-514350">
              <a:spcBef>
                <a:spcPts val="915"/>
              </a:spcBef>
              <a:spcAft>
                <a:spcPts val="0"/>
              </a:spcAft>
              <a:buClr>
                <a:srgbClr val="FF671B"/>
              </a:buClr>
              <a:buSzPct val="100000"/>
              <a:buFont typeface="+mj-lt"/>
              <a:buAutoNum type="arabicPeriod" startAt="2"/>
              <a:tabLst>
                <a:tab pos="521970" algn="l"/>
                <a:tab pos="522605" algn="l"/>
              </a:tabLst>
            </a:pPr>
            <a:r>
              <a:rPr lang="en-US" sz="2800" b="1" dirty="0">
                <a:solidFill>
                  <a:srgbClr val="276092"/>
                </a:solidFill>
              </a:rPr>
              <a:t>Provide travel guidelines – </a:t>
            </a:r>
            <a:r>
              <a:rPr lang="en-US" sz="2800" b="1" dirty="0">
                <a:solidFill>
                  <a:srgbClr val="FF671B"/>
                </a:solidFill>
              </a:rPr>
              <a:t>Before Travel</a:t>
            </a:r>
            <a:endParaRPr lang="en-TT" sz="2800" b="1" dirty="0">
              <a:solidFill>
                <a:srgbClr val="FF671B"/>
              </a:solidFill>
              <a:latin typeface="Avenir Next LT Pro" panose="020B0504020202020204" pitchFamily="34" charset="0"/>
              <a:ea typeface="Symbol" panose="05050102010706020507" pitchFamily="18" charset="2"/>
              <a:cs typeface="Symbol" panose="05050102010706020507" pitchFamily="18" charset="2"/>
            </a:endParaRPr>
          </a:p>
        </p:txBody>
      </p:sp>
      <p:sp>
        <p:nvSpPr>
          <p:cNvPr id="5" name="Rectangle 4">
            <a:extLst>
              <a:ext uri="{FF2B5EF4-FFF2-40B4-BE49-F238E27FC236}">
                <a16:creationId xmlns:a16="http://schemas.microsoft.com/office/drawing/2014/main" xmlns="" id="{520FCFBC-7286-4898-BEA7-22BAC8644A05}"/>
              </a:ext>
            </a:extLst>
          </p:cNvPr>
          <p:cNvSpPr/>
          <p:nvPr/>
        </p:nvSpPr>
        <p:spPr>
          <a:xfrm>
            <a:off x="1036822" y="2295292"/>
            <a:ext cx="10280466" cy="1015663"/>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000" dirty="0">
                <a:solidFill>
                  <a:srgbClr val="276092"/>
                </a:solidFill>
              </a:rPr>
              <a:t>Make sure employees have the latest information on areas where there is high transmission of COVID-19 - </a:t>
            </a:r>
            <a:r>
              <a:rPr lang="en-US" sz="2000" dirty="0">
                <a:solidFill>
                  <a:srgbClr val="FF671B"/>
                </a:solidFill>
              </a:rPr>
              <a:t>https://www.who.int/emergencies/diseases/novel-coronavirus-2019/situation-reports/</a:t>
            </a:r>
          </a:p>
        </p:txBody>
      </p:sp>
      <p:sp>
        <p:nvSpPr>
          <p:cNvPr id="3" name="Rectangle 2">
            <a:extLst>
              <a:ext uri="{FF2B5EF4-FFF2-40B4-BE49-F238E27FC236}">
                <a16:creationId xmlns:a16="http://schemas.microsoft.com/office/drawing/2014/main" xmlns="" id="{F100FA17-C742-447C-9F29-73926F3AED29}"/>
              </a:ext>
            </a:extLst>
          </p:cNvPr>
          <p:cNvSpPr/>
          <p:nvPr/>
        </p:nvSpPr>
        <p:spPr>
          <a:xfrm>
            <a:off x="1036822" y="3381842"/>
            <a:ext cx="10280466" cy="1015663"/>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000" dirty="0">
                <a:solidFill>
                  <a:srgbClr val="276092"/>
                </a:solidFill>
              </a:rPr>
              <a:t>Avoid sending employees who may be at higher risk of serious illness (e.g.  older employees and those with medical conditions such  as diabetes, heart and lung  disease) to areas where COVID-19 is spreading.</a:t>
            </a:r>
            <a:endParaRPr lang="en-TT" sz="2000" dirty="0">
              <a:solidFill>
                <a:srgbClr val="276092"/>
              </a:solidFill>
            </a:endParaRPr>
          </a:p>
        </p:txBody>
      </p:sp>
      <p:sp>
        <p:nvSpPr>
          <p:cNvPr id="8" name="Rectangle 7">
            <a:extLst>
              <a:ext uri="{FF2B5EF4-FFF2-40B4-BE49-F238E27FC236}">
                <a16:creationId xmlns:a16="http://schemas.microsoft.com/office/drawing/2014/main" xmlns="" id="{3EE8FFBE-2F13-46B4-810C-AC971BF3C5E7}"/>
              </a:ext>
            </a:extLst>
          </p:cNvPr>
          <p:cNvSpPr/>
          <p:nvPr/>
        </p:nvSpPr>
        <p:spPr>
          <a:xfrm>
            <a:off x="1036822" y="4402523"/>
            <a:ext cx="10280466" cy="707886"/>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000" dirty="0">
                <a:solidFill>
                  <a:srgbClr val="276092"/>
                </a:solidFill>
              </a:rPr>
              <a:t>Make sure all persons travelling to locations reporting COVID-19 are briefed by a qualified professional</a:t>
            </a:r>
            <a:endParaRPr lang="en-TT" sz="2000" dirty="0">
              <a:solidFill>
                <a:srgbClr val="276092"/>
              </a:solidFill>
              <a:highlight>
                <a:srgbClr val="FFFF00"/>
              </a:highlight>
            </a:endParaRPr>
          </a:p>
        </p:txBody>
      </p:sp>
      <p:sp>
        <p:nvSpPr>
          <p:cNvPr id="9" name="Rectangle 8">
            <a:extLst>
              <a:ext uri="{FF2B5EF4-FFF2-40B4-BE49-F238E27FC236}">
                <a16:creationId xmlns:a16="http://schemas.microsoft.com/office/drawing/2014/main" xmlns="" id="{EB8D1B3E-4055-43F2-B88F-65F29AB1D479}"/>
              </a:ext>
            </a:extLst>
          </p:cNvPr>
          <p:cNvSpPr/>
          <p:nvPr/>
        </p:nvSpPr>
        <p:spPr>
          <a:xfrm>
            <a:off x="1289741" y="5287951"/>
            <a:ext cx="9984005" cy="707886"/>
          </a:xfrm>
          <a:prstGeom prst="rect">
            <a:avLst/>
          </a:prstGeom>
        </p:spPr>
        <p:txBody>
          <a:bodyPr wrap="square">
            <a:spAutoFit/>
          </a:bodyPr>
          <a:lstStyle/>
          <a:p>
            <a:pPr marL="263525" indent="-263525"/>
            <a:r>
              <a:rPr lang="en-US" dirty="0">
                <a:solidFill>
                  <a:srgbClr val="FF671B"/>
                </a:solidFill>
              </a:rPr>
              <a:t>o	</a:t>
            </a:r>
            <a:r>
              <a:rPr lang="en-US" sz="2000" dirty="0">
                <a:solidFill>
                  <a:srgbClr val="276092"/>
                </a:solidFill>
              </a:rPr>
              <a:t>To facilitate regular hand-washing, consider issuing employees who are about to travel, small bottles (under 100 CL) of alcohol-based hand sanitizer. </a:t>
            </a:r>
            <a:endParaRPr lang="en-TT" sz="2000" dirty="0">
              <a:solidFill>
                <a:srgbClr val="276092"/>
              </a:solidFill>
            </a:endParaRPr>
          </a:p>
        </p:txBody>
      </p:sp>
    </p:spTree>
    <p:extLst>
      <p:ext uri="{BB962C8B-B14F-4D97-AF65-F5344CB8AC3E}">
        <p14:creationId xmlns:p14="http://schemas.microsoft.com/office/powerpoint/2010/main" xmlns="" val="31849932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26" y="507300"/>
            <a:ext cx="10444162" cy="973393"/>
          </a:xfrm>
        </p:spPr>
        <p:txBody>
          <a:bodyPr/>
          <a:lstStyle/>
          <a:p>
            <a:pPr>
              <a:lnSpc>
                <a:spcPct val="70000"/>
              </a:lnSpc>
            </a:pPr>
            <a:r>
              <a:rPr lang="en-GB" altLang="en-US" sz="3200" noProof="1">
                <a:latin typeface="Avenir Next LT Pro" panose="020B0504020202020204" pitchFamily="34" charset="0"/>
                <a:ea typeface="ＭＳ Ｐゴシック" pitchFamily="34" charset="-128"/>
              </a:rPr>
              <a:t>COMPANY RESPONSIBILITY</a:t>
            </a:r>
            <a:endParaRPr lang="en-US" sz="3200" dirty="0">
              <a:solidFill>
                <a:srgbClr val="00B0F0"/>
              </a:solidFill>
              <a:latin typeface="Avenir Next LT Pro" panose="020B0504020202020204" pitchFamily="34" charset="0"/>
            </a:endParaRPr>
          </a:p>
        </p:txBody>
      </p:sp>
      <p:sp>
        <p:nvSpPr>
          <p:cNvPr id="4" name="TextBox 3">
            <a:extLst>
              <a:ext uri="{FF2B5EF4-FFF2-40B4-BE49-F238E27FC236}">
                <a16:creationId xmlns:a16="http://schemas.microsoft.com/office/drawing/2014/main" xmlns="" id="{D3F3C307-CA97-4B3A-8A95-1B30CF30505A}"/>
              </a:ext>
            </a:extLst>
          </p:cNvPr>
          <p:cNvSpPr txBox="1"/>
          <p:nvPr/>
        </p:nvSpPr>
        <p:spPr>
          <a:xfrm>
            <a:off x="745877" y="1710517"/>
            <a:ext cx="9125147" cy="523220"/>
          </a:xfrm>
          <a:prstGeom prst="rect">
            <a:avLst/>
          </a:prstGeom>
          <a:noFill/>
        </p:spPr>
        <p:txBody>
          <a:bodyPr wrap="square" rtlCol="0">
            <a:spAutoFit/>
          </a:bodyPr>
          <a:lstStyle/>
          <a:p>
            <a:pPr marL="514350" lvl="0" indent="-514350">
              <a:spcBef>
                <a:spcPts val="915"/>
              </a:spcBef>
              <a:spcAft>
                <a:spcPts val="0"/>
              </a:spcAft>
              <a:buClr>
                <a:srgbClr val="FF671B"/>
              </a:buClr>
              <a:buSzPct val="100000"/>
              <a:buFont typeface="+mj-lt"/>
              <a:buAutoNum type="arabicPeriod" startAt="2"/>
              <a:tabLst>
                <a:tab pos="521970" algn="l"/>
                <a:tab pos="522605" algn="l"/>
              </a:tabLst>
            </a:pPr>
            <a:r>
              <a:rPr lang="en-US" sz="2800" b="1" dirty="0">
                <a:solidFill>
                  <a:srgbClr val="276092"/>
                </a:solidFill>
              </a:rPr>
              <a:t>Provide travel guidelines – </a:t>
            </a:r>
            <a:r>
              <a:rPr lang="en-US" sz="2800" b="1" dirty="0">
                <a:solidFill>
                  <a:srgbClr val="FF671B"/>
                </a:solidFill>
              </a:rPr>
              <a:t>While Travelling</a:t>
            </a:r>
            <a:endParaRPr lang="en-TT" sz="2800" b="1" dirty="0">
              <a:solidFill>
                <a:srgbClr val="FF671B"/>
              </a:solidFill>
              <a:latin typeface="Avenir Next LT Pro" panose="020B0504020202020204" pitchFamily="34" charset="0"/>
              <a:ea typeface="Symbol" panose="05050102010706020507" pitchFamily="18" charset="2"/>
              <a:cs typeface="Symbol" panose="05050102010706020507" pitchFamily="18" charset="2"/>
            </a:endParaRPr>
          </a:p>
        </p:txBody>
      </p:sp>
      <p:sp>
        <p:nvSpPr>
          <p:cNvPr id="5" name="Rectangle 4">
            <a:extLst>
              <a:ext uri="{FF2B5EF4-FFF2-40B4-BE49-F238E27FC236}">
                <a16:creationId xmlns:a16="http://schemas.microsoft.com/office/drawing/2014/main" xmlns="" id="{520FCFBC-7286-4898-BEA7-22BAC8644A05}"/>
              </a:ext>
            </a:extLst>
          </p:cNvPr>
          <p:cNvSpPr/>
          <p:nvPr/>
        </p:nvSpPr>
        <p:spPr>
          <a:xfrm>
            <a:off x="1036822" y="2464978"/>
            <a:ext cx="9394417" cy="707886"/>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000" dirty="0">
                <a:solidFill>
                  <a:srgbClr val="276092"/>
                </a:solidFill>
              </a:rPr>
              <a:t>Encourage employees to wash their hands regularly and stay at least one meter away from people who are coughing or sneezing</a:t>
            </a:r>
            <a:endParaRPr lang="en-US" sz="2000" dirty="0">
              <a:solidFill>
                <a:srgbClr val="FF671B"/>
              </a:solidFill>
            </a:endParaRPr>
          </a:p>
        </p:txBody>
      </p:sp>
      <p:sp>
        <p:nvSpPr>
          <p:cNvPr id="3" name="Rectangle 2">
            <a:extLst>
              <a:ext uri="{FF2B5EF4-FFF2-40B4-BE49-F238E27FC236}">
                <a16:creationId xmlns:a16="http://schemas.microsoft.com/office/drawing/2014/main" xmlns="" id="{F100FA17-C742-447C-9F29-73926F3AED29}"/>
              </a:ext>
            </a:extLst>
          </p:cNvPr>
          <p:cNvSpPr/>
          <p:nvPr/>
        </p:nvSpPr>
        <p:spPr>
          <a:xfrm>
            <a:off x="1036821" y="3279577"/>
            <a:ext cx="9319002" cy="707886"/>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000" dirty="0">
                <a:solidFill>
                  <a:srgbClr val="276092"/>
                </a:solidFill>
              </a:rPr>
              <a:t>Ensure employees know what to do and who to contact if they feel ill while traveling</a:t>
            </a:r>
            <a:endParaRPr lang="en-TT" sz="2000" dirty="0">
              <a:solidFill>
                <a:srgbClr val="276092"/>
              </a:solidFill>
            </a:endParaRPr>
          </a:p>
        </p:txBody>
      </p:sp>
      <p:sp>
        <p:nvSpPr>
          <p:cNvPr id="8" name="Rectangle 7">
            <a:extLst>
              <a:ext uri="{FF2B5EF4-FFF2-40B4-BE49-F238E27FC236}">
                <a16:creationId xmlns:a16="http://schemas.microsoft.com/office/drawing/2014/main" xmlns="" id="{3EE8FFBE-2F13-46B4-810C-AC971BF3C5E7}"/>
              </a:ext>
            </a:extLst>
          </p:cNvPr>
          <p:cNvSpPr/>
          <p:nvPr/>
        </p:nvSpPr>
        <p:spPr>
          <a:xfrm>
            <a:off x="1001295" y="4094176"/>
            <a:ext cx="8842538" cy="707886"/>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000" dirty="0">
                <a:solidFill>
                  <a:srgbClr val="276092"/>
                </a:solidFill>
              </a:rPr>
              <a:t>Ensure that your employees comply with local restrictions on travel, movement or large gatherings in countries where they are traveling</a:t>
            </a:r>
            <a:endParaRPr lang="en-TT" sz="2000" dirty="0">
              <a:solidFill>
                <a:srgbClr val="276092"/>
              </a:solidFill>
            </a:endParaRPr>
          </a:p>
        </p:txBody>
      </p:sp>
    </p:spTree>
    <p:extLst>
      <p:ext uri="{BB962C8B-B14F-4D97-AF65-F5344CB8AC3E}">
        <p14:creationId xmlns:p14="http://schemas.microsoft.com/office/powerpoint/2010/main" xmlns="" val="41543961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07300"/>
            <a:ext cx="10477499" cy="973393"/>
          </a:xfrm>
        </p:spPr>
        <p:txBody>
          <a:bodyPr/>
          <a:lstStyle/>
          <a:p>
            <a:pPr>
              <a:lnSpc>
                <a:spcPct val="70000"/>
              </a:lnSpc>
            </a:pPr>
            <a:r>
              <a:rPr lang="en-GB" altLang="en-US" sz="3200" noProof="1">
                <a:latin typeface="Avenir Next LT Pro" panose="020B0504020202020204" pitchFamily="34" charset="0"/>
                <a:ea typeface="ＭＳ Ｐゴシック" pitchFamily="34" charset="-128"/>
              </a:rPr>
              <a:t>COMPANY RESPONSIBILITY</a:t>
            </a:r>
            <a:endParaRPr lang="en-US" sz="3200" dirty="0">
              <a:solidFill>
                <a:srgbClr val="00B0F0"/>
              </a:solidFill>
              <a:latin typeface="Avenir Next LT Pro" panose="020B0504020202020204" pitchFamily="34" charset="0"/>
            </a:endParaRPr>
          </a:p>
        </p:txBody>
      </p:sp>
      <p:sp>
        <p:nvSpPr>
          <p:cNvPr id="4" name="TextBox 3">
            <a:extLst>
              <a:ext uri="{FF2B5EF4-FFF2-40B4-BE49-F238E27FC236}">
                <a16:creationId xmlns:a16="http://schemas.microsoft.com/office/drawing/2014/main" xmlns="" id="{D3F3C307-CA97-4B3A-8A95-1B30CF30505A}"/>
              </a:ext>
            </a:extLst>
          </p:cNvPr>
          <p:cNvSpPr txBox="1"/>
          <p:nvPr/>
        </p:nvSpPr>
        <p:spPr>
          <a:xfrm>
            <a:off x="745877" y="1710517"/>
            <a:ext cx="10409301" cy="584775"/>
          </a:xfrm>
          <a:prstGeom prst="rect">
            <a:avLst/>
          </a:prstGeom>
          <a:noFill/>
        </p:spPr>
        <p:txBody>
          <a:bodyPr wrap="square" rtlCol="0">
            <a:spAutoFit/>
          </a:bodyPr>
          <a:lstStyle/>
          <a:p>
            <a:pPr marL="514350" lvl="0" indent="-514350">
              <a:spcBef>
                <a:spcPts val="915"/>
              </a:spcBef>
              <a:spcAft>
                <a:spcPts val="0"/>
              </a:spcAft>
              <a:buClr>
                <a:srgbClr val="FF671B"/>
              </a:buClr>
              <a:buSzPct val="100000"/>
              <a:buFont typeface="+mj-lt"/>
              <a:buAutoNum type="arabicPeriod" startAt="2"/>
              <a:tabLst>
                <a:tab pos="521970" algn="l"/>
                <a:tab pos="522605" algn="l"/>
              </a:tabLst>
            </a:pPr>
            <a:r>
              <a:rPr lang="en-US" sz="3200" b="1" dirty="0">
                <a:solidFill>
                  <a:srgbClr val="276092"/>
                </a:solidFill>
              </a:rPr>
              <a:t>Provide travel guidelines – </a:t>
            </a:r>
            <a:r>
              <a:rPr lang="en-US" sz="3200" b="1" dirty="0">
                <a:solidFill>
                  <a:srgbClr val="FF671B"/>
                </a:solidFill>
              </a:rPr>
              <a:t>On Return from Travel</a:t>
            </a:r>
            <a:endParaRPr lang="en-TT" sz="3200" b="1" dirty="0">
              <a:solidFill>
                <a:srgbClr val="FF671B"/>
              </a:solidFill>
              <a:latin typeface="Avenir Next LT Pro" panose="020B0504020202020204" pitchFamily="34" charset="0"/>
              <a:ea typeface="Symbol" panose="05050102010706020507" pitchFamily="18" charset="2"/>
              <a:cs typeface="Symbol" panose="05050102010706020507" pitchFamily="18" charset="2"/>
            </a:endParaRPr>
          </a:p>
        </p:txBody>
      </p:sp>
      <p:sp>
        <p:nvSpPr>
          <p:cNvPr id="5" name="Rectangle 4">
            <a:extLst>
              <a:ext uri="{FF2B5EF4-FFF2-40B4-BE49-F238E27FC236}">
                <a16:creationId xmlns:a16="http://schemas.microsoft.com/office/drawing/2014/main" xmlns="" id="{520FCFBC-7286-4898-BEA7-22BAC8644A05}"/>
              </a:ext>
            </a:extLst>
          </p:cNvPr>
          <p:cNvSpPr/>
          <p:nvPr/>
        </p:nvSpPr>
        <p:spPr>
          <a:xfrm>
            <a:off x="1036822" y="2464978"/>
            <a:ext cx="10280466" cy="707886"/>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000" dirty="0">
                <a:solidFill>
                  <a:srgbClr val="276092"/>
                </a:solidFill>
              </a:rPr>
              <a:t>Employees who have returned from an area where COVID-19 is spreading should monitor themselves for symptoms for 14 days and take their temperature twice a day.</a:t>
            </a:r>
            <a:endParaRPr lang="en-US" sz="2000" dirty="0">
              <a:solidFill>
                <a:srgbClr val="FF671B"/>
              </a:solidFill>
            </a:endParaRPr>
          </a:p>
        </p:txBody>
      </p:sp>
      <p:sp>
        <p:nvSpPr>
          <p:cNvPr id="3" name="Rectangle 2">
            <a:extLst>
              <a:ext uri="{FF2B5EF4-FFF2-40B4-BE49-F238E27FC236}">
                <a16:creationId xmlns:a16="http://schemas.microsoft.com/office/drawing/2014/main" xmlns="" id="{F100FA17-C742-447C-9F29-73926F3AED29}"/>
              </a:ext>
            </a:extLst>
          </p:cNvPr>
          <p:cNvSpPr/>
          <p:nvPr/>
        </p:nvSpPr>
        <p:spPr>
          <a:xfrm>
            <a:off x="1001294" y="3273166"/>
            <a:ext cx="10315993" cy="1754326"/>
          </a:xfrm>
          <a:prstGeom prst="rect">
            <a:avLst/>
          </a:prstGeom>
        </p:spPr>
        <p:txBody>
          <a:bodyPr wrap="square">
            <a:spAutoFit/>
          </a:bodyPr>
          <a:lstStyle/>
          <a:p>
            <a:pPr marL="514350" lvl="1" indent="-285750">
              <a:buClr>
                <a:srgbClr val="FF671B"/>
              </a:buClr>
              <a:buSzPct val="100000"/>
              <a:buFont typeface="Courier New" panose="02070309020205020404" pitchFamily="49" charset="0"/>
              <a:buChar char="o"/>
            </a:pPr>
            <a:r>
              <a:rPr lang="en-US" sz="2000" dirty="0">
                <a:solidFill>
                  <a:srgbClr val="276092"/>
                </a:solidFill>
              </a:rPr>
              <a:t>If employees develop even a mild cough or low grade fever (i.e. a temperature of 37.3 C or more) advise them to stay at home and self-isolate. This means avoiding close  contact (one  meter or nearer) with other people, including family members. </a:t>
            </a:r>
          </a:p>
          <a:p>
            <a:pPr marL="228600" lvl="1" indent="0">
              <a:buClr>
                <a:srgbClr val="FF671B"/>
              </a:buClr>
              <a:buSzPct val="100000"/>
            </a:pPr>
            <a:endParaRPr lang="en-US" sz="800" dirty="0">
              <a:solidFill>
                <a:srgbClr val="276092"/>
              </a:solidFill>
            </a:endParaRPr>
          </a:p>
          <a:p>
            <a:pPr marL="536575" lvl="1" indent="0">
              <a:buClr>
                <a:srgbClr val="FF671B"/>
              </a:buClr>
              <a:buSzPct val="100000"/>
            </a:pPr>
            <a:r>
              <a:rPr lang="en-US" sz="2000" dirty="0">
                <a:solidFill>
                  <a:srgbClr val="276092"/>
                </a:solidFill>
              </a:rPr>
              <a:t>They should also telephone their healthcare provider or the local public health department, giving them details of their recent travel and symptoms, immediately.</a:t>
            </a:r>
            <a:endParaRPr lang="en-TT" sz="2000" dirty="0">
              <a:solidFill>
                <a:srgbClr val="276092"/>
              </a:solidFill>
            </a:endParaRPr>
          </a:p>
        </p:txBody>
      </p:sp>
    </p:spTree>
    <p:extLst>
      <p:ext uri="{BB962C8B-B14F-4D97-AF65-F5344CB8AC3E}">
        <p14:creationId xmlns:p14="http://schemas.microsoft.com/office/powerpoint/2010/main" xmlns="" val="3931045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theme/theme1.xml><?xml version="1.0" encoding="utf-8"?>
<a:theme xmlns:a="http://schemas.openxmlformats.org/drawingml/2006/main" name="Default Theme">
  <a:themeElements>
    <a:clrScheme name="Jetfabrik - Corporate Color 2 - Light">
      <a:dk1>
        <a:srgbClr val="1C2835"/>
      </a:dk1>
      <a:lt1>
        <a:sysClr val="window" lastClr="FFFFFF"/>
      </a:lt1>
      <a:dk2>
        <a:srgbClr val="1C2835"/>
      </a:dk2>
      <a:lt2>
        <a:srgbClr val="F6F7FA"/>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AHO-WHO_PowerPoint_16x9_Templatepptx" id="{20C5B6BF-7ED2-7647-96F5-6257EAA73E20}" vid="{BC1A3D61-D917-6847-A44C-BF33CDA86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935868D722C64E8D9E19EDB57EE7FF" ma:contentTypeVersion="11" ma:contentTypeDescription="Create a new document." ma:contentTypeScope="" ma:versionID="a0c82c1bcd51ad2b5bcfe2e04a88795d">
  <xsd:schema xmlns:xsd="http://www.w3.org/2001/XMLSchema" xmlns:xs="http://www.w3.org/2001/XMLSchema" xmlns:p="http://schemas.microsoft.com/office/2006/metadata/properties" xmlns:ns2="c9cc98be-0b22-41ab-bdb1-d3f0291e2b8f" xmlns:ns3="7d41cf21-0d85-41e8-a097-0a6b40189b3f" targetNamespace="http://schemas.microsoft.com/office/2006/metadata/properties" ma:root="true" ma:fieldsID="dc06951c73566b6c0cca512d0fc890fb" ns2:_="" ns3:_="">
    <xsd:import namespace="c9cc98be-0b22-41ab-bdb1-d3f0291e2b8f"/>
    <xsd:import namespace="7d41cf21-0d85-41e8-a097-0a6b40189b3f"/>
    <xsd:element name="properties">
      <xsd:complexType>
        <xsd:sequence>
          <xsd:element name="documentManagement">
            <xsd:complexType>
              <xsd:all>
                <xsd:element ref="ns2:Information" minOccurs="0"/>
                <xsd:element ref="ns2:Theme" minOccurs="0"/>
                <xsd:element ref="ns2:Document_x0020_Type" minOccurs="0"/>
                <xsd:element ref="ns2:Language" minOccurs="0"/>
                <xsd:element ref="ns2:Color"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cc98be-0b22-41ab-bdb1-d3f0291e2b8f" elementFormDefault="qualified">
    <xsd:import namespace="http://schemas.microsoft.com/office/2006/documentManagement/types"/>
    <xsd:import namespace="http://schemas.microsoft.com/office/infopath/2007/PartnerControls"/>
    <xsd:element name="Information" ma:index="1" nillable="true" ma:displayName="Information" ma:internalName="Information" ma:readOnly="false">
      <xsd:simpleType>
        <xsd:restriction base="dms:Text">
          <xsd:maxLength value="255"/>
        </xsd:restriction>
      </xsd:simpleType>
    </xsd:element>
    <xsd:element name="Theme" ma:index="3" nillable="true" ma:displayName="Theme" ma:description="3D logos&#10;4x6 card&#10;Agenda&#10;Binder&#10;Bookcover sample&#10;Brochure&#10;Brochure sample&#10;Bookmark&#10;Business card sample&#10;CD circular label&#10;CD front case&#10;CD back tray&#10;CD_DVD&#10;Complex business card&#10;Simple business card&#10;Courtesy card&#10;Diploma&#10;Envelope&#10;External design sample&#10;Folder&#10;Folder sample&#10;Form&#10;How to&#10;Lettherhead&#10;Manual&#10;Nametag&#10;One inch spine for binder&#10;Two inch spine for binder&#10;Partner logo&#10;Poster sample&#10;Powerpoint_presentation&#10;Standard logo&#10;Standard logo-PMS 288&#10;Standard logo-PMS 306&#10;Official logo&#10;Condensed logo&#10;Logo sample&#10;Logo incorrect use&#10;Sub brand&#10;Typeface sample&#10;not specified" ma:internalName="Theme" ma:readOnly="false">
      <xsd:simpleType>
        <xsd:restriction base="dms:Text">
          <xsd:maxLength value="255"/>
        </xsd:restriction>
      </xsd:simpleType>
    </xsd:element>
    <xsd:element name="Document_x0020_Type" ma:index="4" nillable="true" ma:displayName="Document Type" ma:default="ppt" ma:format="Dropdown" ma:internalName="Document_x0020_Type" ma:readOnly="false">
      <xsd:simpleType>
        <xsd:union memberTypes="dms:Text">
          <xsd:simpleType>
            <xsd:restriction base="dms:Choice">
              <xsd:enumeration value="eps"/>
              <xsd:enumeration value="wmf"/>
              <xsd:enumeration value="pdf"/>
              <xsd:enumeration value="ai"/>
              <xsd:enumeration value="psd"/>
              <xsd:enumeration value="tif"/>
              <xsd:enumeration value="zip"/>
              <xsd:enumeration value="png"/>
              <xsd:enumeration value="bmp"/>
              <xsd:enumeration value="gif"/>
              <xsd:enumeration value="doc"/>
              <xsd:enumeration value="xls"/>
              <xsd:enumeration value="txt"/>
              <xsd:enumeration value="jpg"/>
              <xsd:enumeration value="mp3"/>
              <xsd:enumeration value="mp4"/>
              <xsd:enumeration value="mov"/>
              <xsd:enumeration value="swf"/>
              <xsd:enumeration value="flash"/>
              <xsd:enumeration value="ppt"/>
              <xsd:enumeration value="not specified"/>
            </xsd:restriction>
          </xsd:simpleType>
        </xsd:union>
      </xsd:simpleType>
    </xsd:element>
    <xsd:element name="Language" ma:index="5" nillable="true" ma:displayName="Language" ma:default="English" ma:format="Dropdown" ma:internalName="Language" ma:readOnly="false">
      <xsd:simpleType>
        <xsd:union memberTypes="dms:Text">
          <xsd:simpleType>
            <xsd:restriction base="dms:Choice">
              <xsd:enumeration value="English"/>
              <xsd:enumeration value="Spanish"/>
              <xsd:enumeration value="Portuguese"/>
              <xsd:enumeration value="French"/>
              <xsd:enumeration value="All"/>
            </xsd:restriction>
          </xsd:simpleType>
        </xsd:union>
      </xsd:simpleType>
    </xsd:element>
    <xsd:element name="Color" ma:index="6" nillable="true" ma:displayName="Color" ma:default="CMYK" ma:format="Dropdown" ma:internalName="Color" ma:readOnly="false">
      <xsd:simpleType>
        <xsd:union memberTypes="dms:Text">
          <xsd:simpleType>
            <xsd:restriction base="dms:Choice">
              <xsd:enumeration value="CMYK"/>
              <xsd:enumeration value="Black"/>
              <xsd:enumeration value="White"/>
              <xsd:enumeration value="Gray"/>
              <xsd:enumeration value="Lavender"/>
              <xsd:enumeration value="Cyan"/>
              <xsd:enumeration value="Aqua Blue"/>
              <xsd:enumeration value="Blue"/>
              <xsd:enumeration value="Light Blue"/>
              <xsd:enumeration value="Green"/>
              <xsd:enumeration value="Light Green"/>
              <xsd:enumeration value="Orange"/>
              <xsd:enumeration value="Light Orange"/>
              <xsd:enumeration value="Pink"/>
              <xsd:enumeration value="Purple"/>
              <xsd:enumeration value="Red"/>
              <xsd:enumeration value="Yellow"/>
              <xsd:enumeration value="Light Yellow"/>
              <xsd:enumeration value="color"/>
              <xsd:enumeration value="All colors"/>
              <xsd:enumeration value="not specifi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7d41cf21-0d85-41e8-a097-0a6b40189b3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c9cc98be-0b22-41ab-bdb1-d3f0291e2b8f">English</Language>
    <Color xmlns="c9cc98be-0b22-41ab-bdb1-d3f0291e2b8f">CMYK</Color>
    <Theme xmlns="c9cc98be-0b22-41ab-bdb1-d3f0291e2b8f" xsi:nil="true"/>
    <_dlc_DocId xmlns="7d41cf21-0d85-41e8-a097-0a6b40189b3f">4J5HPPMTWJXE-353-76</_dlc_DocId>
    <Document_x0020_Type xmlns="c9cc98be-0b22-41ab-bdb1-d3f0291e2b8f">ppt</Document_x0020_Type>
    <_dlc_DocIdUrl xmlns="7d41cf21-0d85-41e8-a097-0a6b40189b3f">
      <Url>https://intra.paho.org/departments-offices/dd/cmu/IB/_layouts/15/DocIdRedir.aspx?ID=4J5HPPMTWJXE-353-76</Url>
      <Description>4J5HPPMTWJXE-353-76</Description>
    </_dlc_DocIdUrl>
    <Information xmlns="c9cc98be-0b22-41ab-bdb1-d3f0291e2b8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5E909E2-AFE3-4A51-8C59-AA12C6A33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cc98be-0b22-41ab-bdb1-d3f0291e2b8f"/>
    <ds:schemaRef ds:uri="7d41cf21-0d85-41e8-a097-0a6b40189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0A11C-C5CE-4DED-8D1B-427A65B88167}">
  <ds:schemaRefs>
    <ds:schemaRef ds:uri="http://purl.org/dc/elements/1.1/"/>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c9cc98be-0b22-41ab-bdb1-d3f0291e2b8f"/>
    <ds:schemaRef ds:uri="7d41cf21-0d85-41e8-a097-0a6b40189b3f"/>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D68935B8-23B0-4733-BF40-4BD288B1A229}">
  <ds:schemaRefs>
    <ds:schemaRef ds:uri="http://schemas.microsoft.com/sharepoint/v3/contenttype/forms"/>
  </ds:schemaRefs>
</ds:datastoreItem>
</file>

<file path=customXml/itemProps4.xml><?xml version="1.0" encoding="utf-8"?>
<ds:datastoreItem xmlns:ds="http://schemas.openxmlformats.org/officeDocument/2006/customXml" ds:itemID="{2053CD28-A095-478A-B62C-FEEA0FFA041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PAHO-WHO_PowerPoint_16x9_Template</Template>
  <TotalTime>9876</TotalTime>
  <Words>1314</Words>
  <Application>Microsoft Office PowerPoint</Application>
  <PresentationFormat>Custom</PresentationFormat>
  <Paragraphs>96</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Theme</vt:lpstr>
      <vt:lpstr>Interim Workplace Guidelines</vt:lpstr>
      <vt:lpstr>Slide 2</vt:lpstr>
      <vt:lpstr>COMPANY RESPONSIBILITY</vt:lpstr>
      <vt:lpstr>COMPANY RESPONSIBILITY</vt:lpstr>
      <vt:lpstr>COMPANY RESPONSIBILITY</vt:lpstr>
      <vt:lpstr>COMPANY RESPONSIBILITY</vt:lpstr>
      <vt:lpstr>COMPANY RESPONSIBILITY</vt:lpstr>
      <vt:lpstr>COMPANY RESPONSIBILITY</vt:lpstr>
      <vt:lpstr>COMPANY RESPONSIBILITY</vt:lpstr>
      <vt:lpstr>COMPANY RESPONSIBILITY</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mohuser</cp:lastModifiedBy>
  <cp:revision>79</cp:revision>
  <dcterms:created xsi:type="dcterms:W3CDTF">2018-05-29T20:46:12Z</dcterms:created>
  <dcterms:modified xsi:type="dcterms:W3CDTF">2020-03-15T02:27:21Z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d83fd6fe-7b41-49cd-81d3-adc05f9ea57e</vt:lpwstr>
  </property>
  <property fmtid="{D5CDD505-2E9C-101B-9397-08002B2CF9AE}" pid="3" name="ContentTypeId">
    <vt:lpwstr>0x0101003F935868D722C64E8D9E19EDB57EE7FF</vt:lpwstr>
  </property>
</Properties>
</file>